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287000" cx="18288000"/>
  <p:notesSz cx="6858000" cy="9144000"/>
  <p:embeddedFontLst>
    <p:embeddedFont>
      <p:font typeface="Montserra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g8hw5AiYkONM4E55LCby6y0mNh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regular.fntdata"/><Relationship Id="rId14" Type="http://schemas.openxmlformats.org/officeDocument/2006/relationships/slide" Target="slides/slide9.xml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fdc9a9d912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g1fdc9a9d912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c670a80047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g1c670a80047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fdc9a9d91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g1fdc9a9d91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fdc9a9d912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g1fdc9a9d912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c26290fc72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g1c26290fc72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.jpg"/><Relationship Id="rId5" Type="http://schemas.openxmlformats.org/officeDocument/2006/relationships/image" Target="../media/image6.jp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.jpg"/><Relationship Id="rId5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g1fdc9a9d912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fdc9a9d912_0_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fdc9a9d912_0_1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1fdc9a9d912_0_18"/>
          <p:cNvSpPr txBox="1"/>
          <p:nvPr/>
        </p:nvSpPr>
        <p:spPr>
          <a:xfrm>
            <a:off x="564725" y="589400"/>
            <a:ext cx="17081100" cy="15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Final Pitch/Presentation - 5 mins + 5 mins questions </a:t>
            </a:r>
            <a:endParaRPr b="1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[delete this if using template]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1fdc9a9d912_0_18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1fdc9a9d912_0_18"/>
          <p:cNvSpPr txBox="1"/>
          <p:nvPr/>
        </p:nvSpPr>
        <p:spPr>
          <a:xfrm>
            <a:off x="428200" y="2309787"/>
            <a:ext cx="16694700" cy="6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If you are ending your project contributions with HISS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final presentation is a showcase format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show your understanding of the project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show your contribution to furthering its aims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show the research you have done (interviews, surveys, testing, etc.)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If you are wanting to continue the project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●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final presentation is a pitch format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show your understanding of the project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show what you have made so far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show the research you have done (interviews, surveys, testing, etc.)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○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show your plans going forward and allude to needs (recruitment, funding)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"/>
          <p:cNvPicPr preferRelativeResize="0"/>
          <p:nvPr/>
        </p:nvPicPr>
        <p:blipFill rotWithShape="1">
          <a:blip r:embed="rId3">
            <a:alphaModFix/>
          </a:blip>
          <a:srcRect b="8892" l="0" r="0" t="6574"/>
          <a:stretch/>
        </p:blipFill>
        <p:spPr>
          <a:xfrm>
            <a:off x="0" y="0"/>
            <a:ext cx="18287999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/>
          <p:nvPr/>
        </p:nvSpPr>
        <p:spPr>
          <a:xfrm>
            <a:off x="0" y="0"/>
            <a:ext cx="18288001" cy="10287000"/>
          </a:xfrm>
          <a:prstGeom prst="rect">
            <a:avLst/>
          </a:prstGeom>
          <a:solidFill>
            <a:srgbClr val="1F1F25">
              <a:alpha val="7137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03738" y="9074906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304800" y="9102553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9425" y="342900"/>
            <a:ext cx="2800112" cy="118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 txBox="1"/>
          <p:nvPr/>
        </p:nvSpPr>
        <p:spPr>
          <a:xfrm>
            <a:off x="3581400" y="4438179"/>
            <a:ext cx="10509034" cy="705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Project Name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8353023" y="1524000"/>
            <a:ext cx="45719" cy="64788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"/>
          <p:cNvSpPr txBox="1"/>
          <p:nvPr/>
        </p:nvSpPr>
        <p:spPr>
          <a:xfrm>
            <a:off x="8835917" y="2031870"/>
            <a:ext cx="76728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FC8A15"/>
                </a:solidFill>
                <a:latin typeface="Montserrat"/>
                <a:ea typeface="Montserrat"/>
                <a:cs typeface="Montserrat"/>
                <a:sym typeface="Montserrat"/>
              </a:rPr>
              <a:t>Healthcare Innovation Summer Scholarship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8835917" y="6235408"/>
            <a:ext cx="7672903" cy="13437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C8A15"/>
                </a:solidFill>
                <a:latin typeface="Montserrat"/>
                <a:ea typeface="Montserrat"/>
                <a:cs typeface="Montserrat"/>
                <a:sym typeface="Montserrat"/>
              </a:rPr>
              <a:t>Student Lead: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C8A15"/>
                </a:solidFill>
                <a:latin typeface="Montserrat"/>
                <a:ea typeface="Montserrat"/>
                <a:cs typeface="Montserrat"/>
                <a:sym typeface="Montserrat"/>
              </a:rPr>
              <a:t>Clinical Champion: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458625" y="5337238"/>
            <a:ext cx="47964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USE THIS TEMPLATE/CHANGE THIS TEMPLATE/USE CANVA</a:t>
            </a:r>
            <a:endParaRPr b="0" i="0" sz="32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564725" y="1517724"/>
            <a:ext cx="16694700" cy="16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 are Project X, we are creating Y to solve Z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 = needs statement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1c670a80047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1c670a80047_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1c670a80047_1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1c670a80047_1_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Problem and 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1c670a80047_1_0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1c670a80047_1_0"/>
          <p:cNvSpPr txBox="1"/>
          <p:nvPr/>
        </p:nvSpPr>
        <p:spPr>
          <a:xfrm>
            <a:off x="564725" y="1517724"/>
            <a:ext cx="16694700" cy="48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background and context of your project?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some good statistics or numbers you have found to support the unmet clinical need?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consequences of your problem not being solved? (can you provide figures on this?)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include images and short videos to contextualise the problem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g1fdc9a9d912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1fdc9a9d912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1fdc9a9d912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1fdc9a9d912_0_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g1fdc9a9d912_0_0"/>
          <p:cNvSpPr txBox="1"/>
          <p:nvPr/>
        </p:nvSpPr>
        <p:spPr>
          <a:xfrm>
            <a:off x="564715" y="1517727"/>
            <a:ext cx="16694700" cy="35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Outline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the progress you have made in generating the solution and show off the result of your hard work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does your solution do?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its point of difference to the current solutions/methods?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fdc9a9d912_0_0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g1fdc9a9d912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1fdc9a9d912_0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1fdc9a9d912_0_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1fdc9a9d912_0_9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1fdc9a9d912_0_9"/>
          <p:cNvSpPr txBox="1"/>
          <p:nvPr/>
        </p:nvSpPr>
        <p:spPr>
          <a:xfrm>
            <a:off x="564715" y="1517727"/>
            <a:ext cx="16694700" cy="7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Include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results of any interviews/user testing you have managed to conduct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1fdc9a9d912_0_9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7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7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Business Model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564715" y="1517727"/>
            <a:ext cx="1669458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do you believe will be the business model employed?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7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8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8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Team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8"/>
          <p:cNvSpPr txBox="1"/>
          <p:nvPr/>
        </p:nvSpPr>
        <p:spPr>
          <a:xfrm>
            <a:off x="564715" y="1517727"/>
            <a:ext cx="16694700" cy="10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Tell us about your team, what expertise do you in particular bring to the project?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8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1c26290fc72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1c26290fc72_0_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1c26290fc72_0_7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1c26290fc72_0_7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Timeline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1c26290fc72_0_7"/>
          <p:cNvSpPr txBox="1"/>
          <p:nvPr/>
        </p:nvSpPr>
        <p:spPr>
          <a:xfrm>
            <a:off x="564715" y="1517727"/>
            <a:ext cx="16694700" cy="21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Tell us your plan going forward up to launching the product or integrating it into clinical practice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Show visually what stage you are at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g1c26290fc72_0_7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