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Montserra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ih9cxO4HXd2Cmibk/cR+VXRYjr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Pitching format: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Students/Teams will present for 3-minutes with 5-minute question time.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Teams will be assessed internally on ease of use/functionality, innovation, impact and value add to MIME/MP and MYMI.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These slides are a suggested template.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c670a80047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g1c670a80047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c26290fc72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g1c26290fc72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c670a80047_1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g1c670a80047_1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8892" l="0" r="0" t="6574"/>
          <a:stretch/>
        </p:blipFill>
        <p:spPr>
          <a:xfrm>
            <a:off x="0" y="0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0" y="0"/>
            <a:ext cx="18288001" cy="10287000"/>
          </a:xfrm>
          <a:prstGeom prst="rect">
            <a:avLst/>
          </a:prstGeom>
          <a:solidFill>
            <a:srgbClr val="1F1F25">
              <a:alpha val="7215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03738" y="9074906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304800" y="9102553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9425" y="342900"/>
            <a:ext cx="2800112" cy="118110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3581400" y="4438179"/>
            <a:ext cx="10509034" cy="705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Project Name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8353023" y="1524000"/>
            <a:ext cx="45719" cy="64788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8835917" y="2031870"/>
            <a:ext cx="76728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FC8A15"/>
                </a:solidFill>
                <a:latin typeface="Montserrat"/>
                <a:ea typeface="Montserrat"/>
                <a:cs typeface="Montserrat"/>
                <a:sym typeface="Montserrat"/>
              </a:rPr>
              <a:t>Healthcare Innovation Summer Scholarship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835917" y="6235408"/>
            <a:ext cx="7672903" cy="13437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C8A15"/>
                </a:solidFill>
                <a:latin typeface="Montserrat"/>
                <a:ea typeface="Montserrat"/>
                <a:cs typeface="Montserrat"/>
                <a:sym typeface="Montserrat"/>
              </a:rPr>
              <a:t>Student Lead: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C8A15"/>
                </a:solidFill>
                <a:latin typeface="Montserrat"/>
                <a:ea typeface="Montserrat"/>
                <a:cs typeface="Montserrat"/>
                <a:sym typeface="Montserrat"/>
              </a:rPr>
              <a:t>Clinical Champion: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458625" y="5337238"/>
            <a:ext cx="47964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USE THIS TEMPLATE/CHANGE THIS TEMPLATE/USE CANVA</a:t>
            </a:r>
            <a:endParaRPr b="0" i="0" sz="32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SO LONG AS YOU ANSWER ALL THE PARTS</a:t>
            </a:r>
            <a:endParaRPr b="0" i="0" sz="3200" u="none" cap="none" strike="noStrik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564725" y="1517724"/>
            <a:ext cx="16694700" cy="16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 are Project X, we are creating Y to solve Z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 = needs statement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g1c670a80047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1c670a80047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1c670a80047_1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g1c670a80047_1_0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Problem and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1c670a80047_1_0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1c670a80047_1_0"/>
          <p:cNvSpPr txBox="1"/>
          <p:nvPr/>
        </p:nvSpPr>
        <p:spPr>
          <a:xfrm>
            <a:off x="564725" y="1517724"/>
            <a:ext cx="16694700" cy="37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background and context of your project?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some good statistics or numbers you have found to support the unmet clinical need?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consequences of your problem not being solved? (can you provide figures on this?)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3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Problem and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564715" y="1517727"/>
            <a:ext cx="16694700" cy="21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Are there any good statements from interviewees you can include.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Use this slide and the slide prior to tell us the story, make it understandable and clear to your audience. 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3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4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Current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564715" y="1517727"/>
            <a:ext cx="16694700" cy="10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a key current solution and what are the problems with the current solution (GAPS)?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564715" y="1517727"/>
            <a:ext cx="16694700" cy="29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your mission statement?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does your solution do?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some key selling points of your solution?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5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7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Business Model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564715" y="1517727"/>
            <a:ext cx="1669458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do you believe will be the business model employed?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7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6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6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Market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564725" y="1517724"/>
            <a:ext cx="16694700" cy="21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market you are trying to target - what is the current cost to the healthcare system without your solution in place?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Must include TAM SAM S</a:t>
            </a:r>
            <a:r>
              <a:rPr lang="en-US" sz="3300"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6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8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8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Team / Our ask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564715" y="1517727"/>
            <a:ext cx="16694700" cy="21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Tell us about your team, what is your role and what can you or what do you wish to bring to the project?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*keep this brief*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8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1c26290fc72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1c26290fc72_0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1c26290fc72_0_7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g1c26290fc72_0_7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Timeline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1c26290fc72_0_7"/>
          <p:cNvSpPr txBox="1"/>
          <p:nvPr/>
        </p:nvSpPr>
        <p:spPr>
          <a:xfrm>
            <a:off x="564715" y="1517727"/>
            <a:ext cx="16694700" cy="21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Tell us what you plan on achieving by the end of HISS… by the end of the year… in 5 years… etc.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*IMPORTANT*</a:t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g1c26290fc72_0_7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g1c670a80047_1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1c670a80047_1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1c670a80047_1_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1c670a80047_1_9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1c670a80047_1_9"/>
          <p:cNvSpPr txBox="1"/>
          <p:nvPr/>
        </p:nvSpPr>
        <p:spPr>
          <a:xfrm>
            <a:off x="564715" y="1517727"/>
            <a:ext cx="16694700" cy="16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You can prepare in advance the answer to anticipated questions!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Extra statistics, examples, ideas, etc.</a:t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g1c670a80047_1_9"/>
          <p:cNvSpPr txBox="1"/>
          <p:nvPr/>
        </p:nvSpPr>
        <p:spPr>
          <a:xfrm rot="-5400000">
            <a:off x="12668091" y="-2666272"/>
            <a:ext cx="1050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