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iiIZMAy6hKhcTP89TWEqTw+r0e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customschemas.google.com/relationships/presentationmetadata" Target="meta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1b38f6bd4a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cafdf0f1e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1cafdf0f1e2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cafdf0f1e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1cafdf0f1e2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cafdf0f1e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1cafdf0f1e2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5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fc839628b8_0_299"/>
          <p:cNvSpPr txBox="1"/>
          <p:nvPr/>
        </p:nvSpPr>
        <p:spPr>
          <a:xfrm>
            <a:off x="505125" y="5705413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Needs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Proposed business model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g1b38f6bd4a5_0_10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[summary of proposed business model &amp; rationale 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1b38f6bd4a5_0_1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1cafdf0f1e2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cafdf0f1e2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cafdf0f1e2_0_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1cafdf0f1e2_0_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1cafdf0f1e2_0_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Business model - cost, revenue/reimbursement 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g1cafdf0f1e2_0_2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[summary of proposed cost and reimbursement strategy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1cafdf0f1e2_0_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g1cafdf0f1e2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cafdf0f1e2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cafdf0f1e2_0_1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cafdf0f1e2_0_1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1cafdf0f1e2_0_1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Business model - risk management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g1cafdf0f1e2_0_12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[summary of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proposed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risk management strategy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1cafdf0f1e2_0_1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1cafdf0f1e2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cafdf0f1e2_0_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1cafdf0f1e2_0_2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1cafdf0f1e2_0_2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1cafdf0f1e2_0_2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Market analysis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g1cafdf0f1e2_0_22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[summary of TAM/SAM/SOM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1cafdf0f1e2_0_2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