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gdUd0VPlXv7kds2mF9f8jhjIfF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b38f6bd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b38f6bd4a5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g19b28f025f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g1b38f6bd4a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3.png"/><Relationship Id="rId6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5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5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6743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fc839628b8_0_299"/>
          <p:cNvSpPr txBox="1"/>
          <p:nvPr/>
        </p:nvSpPr>
        <p:spPr>
          <a:xfrm>
            <a:off x="505125" y="5705413"/>
            <a:ext cx="16743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Needs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5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Current gold standard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419925" y="2450000"/>
            <a:ext cx="1674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b38f6bd4a5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b38f6bd4a5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b38f6bd4a5_0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b38f6bd4a5_0_1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b38f6bd4a5_0_1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5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Pugh Matrix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9b28f025f8_0_4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5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Final verdict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g19b28f025f8_0_4"/>
          <p:cNvSpPr txBox="1"/>
          <p:nvPr/>
        </p:nvSpPr>
        <p:spPr>
          <a:xfrm>
            <a:off x="419925" y="2450000"/>
            <a:ext cx="1674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4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