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hJJ16D9l5QuDJSJo9mJQVsiAAe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b38f6bd4a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9b28f025f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9b28f025f8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jpg"/><Relationship Id="rId5" Type="http://schemas.openxmlformats.org/officeDocument/2006/relationships/image" Target="../media/image1.png"/><Relationship Id="rId6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40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 OWN IMAGEHERE (e.g. scholar and clinician photo)</a:t>
            </a: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505125" y="5705413"/>
            <a:ext cx="167430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5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Stakeholder mapping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g1b38f6bd4a5_0_10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Miro board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1b38f6bd4a5_0_1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Systems mapping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9b28f025f8_0_4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Miro board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9b28f025f8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9b28f025f8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9b28f025f8_0_2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9b28f025f8_0_2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19b28f025f8_0_2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Ideation #1-5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19b28f025f8_0_22"/>
          <p:cNvSpPr txBox="1"/>
          <p:nvPr/>
        </p:nvSpPr>
        <p:spPr>
          <a:xfrm>
            <a:off x="419925" y="2450000"/>
            <a:ext cx="16743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top 5 ideation here with appropriate explanation &amp; drawing/diagrams]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what is it?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how does it work?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diagram to help explain technical aspects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how it aligns with the most important aspects of your acceptance </a:t>
            </a: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criteria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try to include visuals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19b28f025f8_0_2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