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10287000" cx="18288000"/>
  <p:notesSz cx="6858000" cy="9144000"/>
  <p:embeddedFontLst>
    <p:embeddedFont>
      <p:font typeface="Montserra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6" roundtripDataSignature="AMtx7mhamk4NMZupG1sYIPqZrtYPLWyM3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bold.fntdata"/><Relationship Id="rId12" Type="http://schemas.openxmlformats.org/officeDocument/2006/relationships/font" Target="fonts/Montserra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Italic.fntdata"/><Relationship Id="rId14" Type="http://schemas.openxmlformats.org/officeDocument/2006/relationships/font" Target="fonts/Montserrat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b4133e035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" name="Google Shape;104;g1b4133e035b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b4133e035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g1b4133e035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b5391ecd1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g1b5391ecd10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b5391ecd1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g1b5391ecd10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6.jpg"/><Relationship Id="rId5" Type="http://schemas.openxmlformats.org/officeDocument/2006/relationships/image" Target="../media/image1.png"/><Relationship Id="rId6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jpg"/><Relationship Id="rId5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jpg"/><Relationship Id="rId5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jpg"/><Relationship Id="rId5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jpg"/><Relationship Id="rId5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3.jpg"/><Relationship Id="rId5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0" l="51860" r="-50024" t="0"/>
          <a:stretch/>
        </p:blipFill>
        <p:spPr>
          <a:xfrm>
            <a:off x="11508451" y="-227125"/>
            <a:ext cx="15656850" cy="10613277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7" y="4271206"/>
            <a:ext cx="105090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7075189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Affinity &amp; Systems mapping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9198718"/>
            <a:ext cx="10509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Andrew Xu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564715" y="2492877"/>
            <a:ext cx="16694700" cy="7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To explain complex problems in a (visually) simplified way.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564715" y="4022002"/>
            <a:ext cx="16694700" cy="7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Things making sense in your head =! things making sense when you say it out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g1b4133e035b_0_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1b4133e035b_0_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1b4133e035b_0_25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g1b4133e035b_0_25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Affinity &amp; systems mapping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1b4133e035b_0_25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g1b4133e035b_0_25"/>
          <p:cNvSpPr txBox="1"/>
          <p:nvPr/>
        </p:nvSpPr>
        <p:spPr>
          <a:xfrm>
            <a:off x="564715" y="1862877"/>
            <a:ext cx="16694700" cy="7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Affinity mapping: 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brain-dump of everything in your head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1b4133e035b_0_25"/>
          <p:cNvSpPr txBox="1"/>
          <p:nvPr/>
        </p:nvSpPr>
        <p:spPr>
          <a:xfrm>
            <a:off x="564715" y="3161552"/>
            <a:ext cx="16694700" cy="7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Systems mapping: 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making sense of affinity mapping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g1b4133e035b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g1b4133e035b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g1b4133e035b_0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g1b4133e035b_0_0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Affinity mapping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g1b4133e035b_0_0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" name="Google Shape;122;g1b4133e035b_0_0"/>
          <p:cNvSpPr txBox="1"/>
          <p:nvPr/>
        </p:nvSpPr>
        <p:spPr>
          <a:xfrm>
            <a:off x="564715" y="1862877"/>
            <a:ext cx="16694700" cy="73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Miro!</a:t>
            </a:r>
            <a:endParaRPr b="1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1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AutoNum type="arabicPeriod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Put your project name in the middle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AutoNum type="arabicPeriod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Put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everything else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in your brain that’s about the project around it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Try to make each note an individual, concise point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Includes (but not limited to): 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13716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Underlying problem &amp; superficial “symptoms”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13716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Decompositions of acceptance criteria, mission &amp; needs statement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13716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Stakeholders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13716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Existing solutions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13716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Remaining questions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13716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Available resources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g1b5391ecd10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1b5391ecd10_0_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1b5391ecd10_0_6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g1b5391ecd10_0_6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Affinity mapping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1b5391ecd10_0_6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g1b5391ecd10_0_6"/>
          <p:cNvSpPr txBox="1"/>
          <p:nvPr/>
        </p:nvSpPr>
        <p:spPr>
          <a:xfrm>
            <a:off x="564715" y="1862877"/>
            <a:ext cx="16694700" cy="46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3. Try to draw connections between notes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4. Start creating a “key” and use different colours to define different “flows”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5. Systematically go through each note, put a question mark emoji on notes that are based on your assumptions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These are the points that you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need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to validate via either research or stakeholder interviews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g1b5391ecd10_0_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1b5391ecd10_0_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1b5391ecd10_0_15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1b5391ecd10_0_15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Systems mapping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1b5391ecd10_0_15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g1b5391ecd10_0_15"/>
          <p:cNvSpPr txBox="1"/>
          <p:nvPr/>
        </p:nvSpPr>
        <p:spPr>
          <a:xfrm>
            <a:off x="564715" y="1862877"/>
            <a:ext cx="16694700" cy="62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1. Take the key “flows” from your affinity map, and display them in a clean and concise format that tells a story about what the true underlying problem is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2. This is where you display the most important flows / feedback loops from the healthcare system / environment that surrounds your underlying problem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3. From this, hopefully it becomes painfully obvious where your problem comes from, what it’s superficial symptoms are, and hopefully shows you some targets to tackle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13716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If not, there’s something wrong</a:t>
            </a:r>
            <a:endParaRPr b="1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