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10287000" cx="18288000"/>
  <p:notesSz cx="6858000" cy="9144000"/>
  <p:embeddedFontLst>
    <p:embeddedFont>
      <p:font typeface="Montserra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Montserrat-bold.fntdata"/><Relationship Id="rId12" Type="http://schemas.openxmlformats.org/officeDocument/2006/relationships/font" Target="fonts/Montserra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boldItalic.fntdata"/><Relationship Id="rId14" Type="http://schemas.openxmlformats.org/officeDocument/2006/relationships/font" Target="fonts/Montserra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fc839628b8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gfc839628b8_0_2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b38f6bd4a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g1b38f6bd4a5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9b28f025f8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g19b28f025f8_0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9b28f025f8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g19b28f025f8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b38f6bd4a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g1b38f6bd4a5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3.png"/><Relationship Id="rId6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.jpg"/><Relationship Id="rId5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.jpg"/><Relationship Id="rId5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1.jpg"/><Relationship Id="rId5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.jpg"/><Relationship Id="rId5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1.jpg"/><Relationship Id="rId5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2474" y="71161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 rotWithShape="1">
          <a:blip r:embed="rId4">
            <a:alphaModFix/>
          </a:blip>
          <a:srcRect b="0" l="3858" r="0" t="12058"/>
          <a:stretch/>
        </p:blipFill>
        <p:spPr>
          <a:xfrm>
            <a:off x="3186193" y="636776"/>
            <a:ext cx="4316259" cy="1184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3957" y="63677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 rotWithShape="1">
          <a:blip r:embed="rId6">
            <a:alphaModFix/>
          </a:blip>
          <a:srcRect b="939" l="0" r="55658" t="2132"/>
          <a:stretch/>
        </p:blipFill>
        <p:spPr>
          <a:xfrm>
            <a:off x="11215450" y="0"/>
            <a:ext cx="7072548" cy="1028700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3"/>
          <p:cNvSpPr txBox="1"/>
          <p:nvPr/>
        </p:nvSpPr>
        <p:spPr>
          <a:xfrm>
            <a:off x="543950" y="2129554"/>
            <a:ext cx="10509000" cy="27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</a:t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t/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Week 3 Deliverable Summary</a:t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543957" y="5333664"/>
            <a:ext cx="10509000" cy="24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0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Monash Healthcare Innovation Summer Scholarship</a:t>
            </a:r>
            <a:endParaRPr b="0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0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2022/2023</a:t>
            </a:r>
            <a:endParaRPr b="0" i="0" sz="4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543957" y="8296861"/>
            <a:ext cx="10509000" cy="9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Scholars: </a:t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Clinicians: </a:t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OWN IMAGE HERE (e.g. scholar and clinician photo)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4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419925" y="414500"/>
            <a:ext cx="16913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Week 3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p14"/>
          <p:cNvSpPr txBox="1"/>
          <p:nvPr/>
        </p:nvSpPr>
        <p:spPr>
          <a:xfrm>
            <a:off x="419925" y="2450000"/>
            <a:ext cx="167430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en-US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Mission Statement: </a:t>
            </a:r>
            <a:endParaRPr b="1" i="1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en-US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HERE]</a:t>
            </a:r>
            <a:endParaRPr b="0" i="1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4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5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5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5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3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Existing Solutions, Alignment and Gaps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" name="Google Shape;112;p15"/>
          <p:cNvSpPr txBox="1"/>
          <p:nvPr/>
        </p:nvSpPr>
        <p:spPr>
          <a:xfrm>
            <a:off x="419925" y="2450000"/>
            <a:ext cx="16743000" cy="60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Existing solutions: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 - short summary of what kinds of solutions exist and how you went about finding them]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[choose one existing solution from your research to break down in this presentation]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Clinical solution profile: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[ENTER HERE]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Economic solution profile: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[ENTER HERE]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Utilisation solution profile: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[ENTER HERE]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5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6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6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3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Existing Solutions, Alignment and Gaps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" name="Google Shape;123;p16"/>
          <p:cNvSpPr txBox="1"/>
          <p:nvPr/>
        </p:nvSpPr>
        <p:spPr>
          <a:xfrm>
            <a:off x="419925" y="2450000"/>
            <a:ext cx="16743000" cy="60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Emerging solution profile: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[ENTER HERE]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Summary of solution landscape: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[ENTER HERE]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Solution alignment: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[ENTER HERE]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Gaps in solution: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[ENTER HERE]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6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7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7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7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3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State of the Art Summary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" name="Google Shape;134;p17"/>
          <p:cNvSpPr txBox="1"/>
          <p:nvPr/>
        </p:nvSpPr>
        <p:spPr>
          <a:xfrm>
            <a:off x="419925" y="2450000"/>
            <a:ext cx="16743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Short paragraph/dotpoints detailing your state of the art summary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7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8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8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18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3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Project Reflection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" name="Google Shape;145;p18"/>
          <p:cNvSpPr txBox="1"/>
          <p:nvPr/>
        </p:nvSpPr>
        <p:spPr>
          <a:xfrm>
            <a:off x="419925" y="2450000"/>
            <a:ext cx="167430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End of week reflections/highlights/learning points: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 any additional points from the week that are valuable to share]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Final Questions: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 any particular blockers or questions you have for next week/want assistance with from an organiser, clinician, expert in the field]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8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