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Montserra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ji7SvsZGBhdHVFHyr5FIQWR8UN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bold.fntdata"/><Relationship Id="rId12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Italic.fntdata"/><Relationship Id="rId14" Type="http://schemas.openxmlformats.org/officeDocument/2006/relationships/font" Target="fonts/Montserra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b38f6bd4a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9b28f025f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9b28f025f8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Solutions, Alignment and Gaps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g1b38f6bd4a5_0_10"/>
          <p:cNvSpPr txBox="1"/>
          <p:nvPr/>
        </p:nvSpPr>
        <p:spPr>
          <a:xfrm>
            <a:off x="419925" y="2450000"/>
            <a:ext cx="167430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Existing solutions: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- short summary of what kinds of solutions exist and how you went about finding them]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[choose one existing solution from your research to break down in this presentation]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Clinical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Economic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Utilisation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1b38f6bd4a5_0_1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Existing Solutions, Alignment and Gaps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19b28f025f8_0_4"/>
          <p:cNvSpPr txBox="1"/>
          <p:nvPr/>
        </p:nvSpPr>
        <p:spPr>
          <a:xfrm>
            <a:off x="419925" y="2450000"/>
            <a:ext cx="16743000" cy="60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Emerging solution profile: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Summary of solution landscape: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Solution alignment: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Gaps in solution: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9b28f025f8_0_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9b28f025f8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9b28f025f8_0_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9b28f025f8_0_2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9b28f025f8_0_2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19b28f025f8_0_2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State of the Art Summary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19b28f025f8_0_22"/>
          <p:cNvSpPr txBox="1"/>
          <p:nvPr/>
        </p:nvSpPr>
        <p:spPr>
          <a:xfrm>
            <a:off x="419925" y="2450000"/>
            <a:ext cx="1674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Short paragraph/dotpoints detailing your state of the art summary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19b28f025f8_0_2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3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