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NH2odAXM3E7d2H13iHEDcbUFi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57aa4d3a9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g1957aa4d3a9_0_1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9a693d586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19a693d5861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9d422986af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19d422986af_0_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9d422986a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19d422986af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9a693d586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19a693d5861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9a693d586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g19a693d586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jpg"/><Relationship Id="rId5" Type="http://schemas.openxmlformats.org/officeDocument/2006/relationships/image" Target="../media/image1.png"/><Relationship Id="rId6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2.jp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2.jp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2.jpg"/><Relationship Id="rId6" Type="http://schemas.openxmlformats.org/officeDocument/2006/relationships/hyperlink" Target="https://www.amboss.com/us" TargetMode="External"/><Relationship Id="rId7" Type="http://schemas.openxmlformats.org/officeDocument/2006/relationships/hyperlink" Target="https://www.uptodate.com/contents/search" TargetMode="External"/><Relationship Id="rId8" Type="http://schemas.openxmlformats.org/officeDocument/2006/relationships/hyperlink" Target="https://calgaryguide.ucalgary.ca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7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4271160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67014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Disease State Fundamentals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Andrew Xu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57aa4d3a9_0_194"/>
          <p:cNvSpPr txBox="1"/>
          <p:nvPr/>
        </p:nvSpPr>
        <p:spPr>
          <a:xfrm>
            <a:off x="564714" y="590447"/>
            <a:ext cx="1261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957aa4d3a9_0_194"/>
          <p:cNvSpPr txBox="1"/>
          <p:nvPr/>
        </p:nvSpPr>
        <p:spPr>
          <a:xfrm>
            <a:off x="3398050" y="1905075"/>
            <a:ext cx="12815700" cy="10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Better understanding of disease = better solutions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g1957aa4d3a9_0_1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957aa4d3a9_0_194"/>
          <p:cNvPicPr preferRelativeResize="0"/>
          <p:nvPr/>
        </p:nvPicPr>
        <p:blipFill rotWithShape="1">
          <a:blip r:embed="rId4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1957aa4d3a9_0_194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1957aa4d3a9_0_194"/>
          <p:cNvSpPr txBox="1"/>
          <p:nvPr/>
        </p:nvSpPr>
        <p:spPr>
          <a:xfrm>
            <a:off x="2736150" y="3537400"/>
            <a:ext cx="12815700" cy="16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Not understanding disease fundamentals limits ability to come up with solutions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1957aa4d3a9_0_194"/>
          <p:cNvSpPr txBox="1"/>
          <p:nvPr/>
        </p:nvSpPr>
        <p:spPr>
          <a:xfrm>
            <a:off x="4216500" y="5410525"/>
            <a:ext cx="9855000" cy="16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Helps with understanding who the key stakeholders are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g1957aa4d3a9_0_1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9a693d5861_0_23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19a693d5861_0_23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" name="Google Shape;109;g19a693d5861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19a693d5861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19a693d5861_0_23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19a693d5861_0_23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19a693d5861_0_23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19a693d5861_0_23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Better understanding of disease = better solutions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Not understanding disease fundamentals limits ability to come up with solutions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Helps with understanding who the key stakeholders are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9d422986af_0_93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Key areas to cover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g19d422986af_0_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19d422986af_0_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19d422986af_0_93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19d422986af_0_93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19d422986af_0_93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19d422986af_0_93"/>
          <p:cNvPicPr preferRelativeResize="0"/>
          <p:nvPr/>
        </p:nvPicPr>
        <p:blipFill rotWithShape="1">
          <a:blip r:embed="rId6">
            <a:alphaModFix/>
          </a:blip>
          <a:srcRect b="30277" l="14243" r="16137" t="18785"/>
          <a:stretch/>
        </p:blipFill>
        <p:spPr>
          <a:xfrm>
            <a:off x="1500238" y="1863050"/>
            <a:ext cx="15287524" cy="611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9d422986af_0_28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Recommendations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19d422986af_0_28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2" name="Google Shape;132;g19d422986af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19d422986af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19d422986af_0_2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19d422986af_0_28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19d422986af_0_28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19d422986af_0_28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Find the specific subcategories of the overall disease you’re looking at that’s relevant to the problem you’re trying to solve.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problem you’re trying to address does not necessarily affect everyone with the disease.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9a693d5861_0_1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Resources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19a693d5861_0_1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" name="Google Shape;144;g19a693d5861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19a693d5861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9a693d5861_0_1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9a693d5861_0_1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19a693d5861_0_1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19a693d5861_0_1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AMBOSS 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(5 day free trial)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UpToDate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(should be free)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8"/>
              </a:rPr>
              <a:t>Calgary guide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(free)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fc839628b8_0_299"/>
          <p:cNvSpPr txBox="1"/>
          <p:nvPr/>
        </p:nvSpPr>
        <p:spPr>
          <a:xfrm>
            <a:off x="564725" y="3080075"/>
            <a:ext cx="16870800" cy="17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b="1" i="0" sz="5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9a693d5861_0_12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Ethics - quick summary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19a693d5861_0_12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5" name="Google Shape;165;g19a693d5861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19a693d5861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19a693d5861_0_1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19a693d5861_0_1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19a693d5861_0_12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19a693d5861_0_12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Realistically - don’t have time to submit an application for ethics research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But double check with your clinician to see if they have ethics approval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Workarounds: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Call it a “conversation” rather than “interview”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Ask your clinician to conduct interviews on behalf of you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Explicitly state that the information won’t be used for academic purposes (e.g. publishing papers, etc)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