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10287000" cx="18288000"/>
  <p:notesSz cx="6858000" cy="9144000"/>
  <p:embeddedFontLst>
    <p:embeddedFont>
      <p:font typeface="Montserra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4" roundtripDataSignature="AMtx7mjc7aa6nLnst2G1kFtZJ97V6WAr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bold.fntdata"/><Relationship Id="rId10" Type="http://schemas.openxmlformats.org/officeDocument/2006/relationships/font" Target="fonts/Montserrat-regular.fntdata"/><Relationship Id="rId13" Type="http://schemas.openxmlformats.org/officeDocument/2006/relationships/font" Target="fonts/Montserrat-boldItalic.fntdata"/><Relationship Id="rId12" Type="http://schemas.openxmlformats.org/officeDocument/2006/relationships/font" Target="fonts/Montserra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fc839628b8_0_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9b28f025f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19b28f025f8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9b28f025f8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19b28f025f8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6.jpg"/><Relationship Id="rId5" Type="http://schemas.openxmlformats.org/officeDocument/2006/relationships/image" Target="../media/image4.png"/><Relationship Id="rId6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7.jpg"/><Relationship Id="rId5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7.jpg"/><Relationship Id="rId5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7.jpg"/><Relationship Id="rId5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939" l="0" r="55658" t="2132"/>
          <a:stretch/>
        </p:blipFill>
        <p:spPr>
          <a:xfrm>
            <a:off x="11215450" y="0"/>
            <a:ext cx="7072548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2129554"/>
            <a:ext cx="10509000" cy="27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[NAME]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Master Deliverable Summary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5333664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0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29686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Scholars: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Clinicians: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OWN IMAGE HERE (e.g. scholar and clinician photo)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fc839628b8_0_299"/>
          <p:cNvSpPr txBox="1"/>
          <p:nvPr/>
        </p:nvSpPr>
        <p:spPr>
          <a:xfrm>
            <a:off x="419925" y="414500"/>
            <a:ext cx="169134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[NAME]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- Week 1/2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Mission Statement, Acceptance Criteria and Needs Exploration, Needs Statement, Disease State Fundamentals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gfc839628b8_0_299"/>
          <p:cNvSpPr txBox="1"/>
          <p:nvPr/>
        </p:nvSpPr>
        <p:spPr>
          <a:xfrm>
            <a:off x="419925" y="2450000"/>
            <a:ext cx="167430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Mission Statement: 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Acceptance Criteria and Needs Exploration: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[criteria 1]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[...]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fc839628b8_0_299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g19b28f025f8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19b28f025f8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19b28f025f8_0_4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19b28f025f8_0_4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19b28f025f8_0_4"/>
          <p:cNvSpPr txBox="1"/>
          <p:nvPr/>
        </p:nvSpPr>
        <p:spPr>
          <a:xfrm>
            <a:off x="419925" y="414500"/>
            <a:ext cx="169134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1/2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Mission Statement, Acceptance Criteria and Needs Exploration, Needs Statement, Disease State Fundamentals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g19b28f025f8_0_4"/>
          <p:cNvSpPr txBox="1"/>
          <p:nvPr/>
        </p:nvSpPr>
        <p:spPr>
          <a:xfrm>
            <a:off x="419925" y="2450000"/>
            <a:ext cx="16743000" cy="3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Needs Statement: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PPO: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Problem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[ENTER HERE]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Population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[ENTER HERE]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Outcome - [ENTER HERE]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Disease State Fundamentals: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19b28f025f8_0_4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g19b28f025f8_0_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g19b28f025f8_0_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19b28f025f8_0_2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19b28f025f8_0_2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19b28f025f8_0_22"/>
          <p:cNvSpPr txBox="1"/>
          <p:nvPr/>
        </p:nvSpPr>
        <p:spPr>
          <a:xfrm>
            <a:off x="419925" y="414500"/>
            <a:ext cx="169134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1/2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Mission Statement, Acceptance Criteria and Needs Exploration, Needs Statement, Disease State Fundamentals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g19b28f025f8_0_22"/>
          <p:cNvSpPr txBox="1"/>
          <p:nvPr/>
        </p:nvSpPr>
        <p:spPr>
          <a:xfrm>
            <a:off x="419925" y="2450000"/>
            <a:ext cx="167430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 of week reflections/highlights/learning points: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additional points from the week that are valuable to share]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Final Questions: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particular blockers or questions you have for next week/want assistance with from an organiser, clinician, expert in the field]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19b28f025f8_0_22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