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3" roundtripDataSignature="AMtx7miyA2O+tUu2ona0bBdjwkePGjOH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23"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 name="Google Shape;89;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f71a21dc5b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gf71a21dc5b_1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f2e80c4191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gf2e80c4191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f2e80c4191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gf2e80c4191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f2e80c4191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4" name="Google Shape;164;gf2e80c4191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f2e80c4191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3" name="Google Shape;173;gf2e80c4191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f2e80c4191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gf2e80c4191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f71a21dc5b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f71a21dc5b_1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f71a21dc5b_1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gf71a21dc5b_1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f71a21dc5b_1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gf71a21dc5b_1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f71a21dc5b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6" name="Google Shape;206;gf71a21dc5b_1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f2e80c4191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 name="Google Shape;212;gf2e80c4191_0_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2" name="Shape 12"/>
        <p:cNvGrpSpPr/>
        <p:nvPr/>
      </p:nvGrpSpPr>
      <p:grpSpPr>
        <a:xfrm>
          <a:off x="0" y="0"/>
          <a:ext cx="0" cy="0"/>
          <a:chOff x="0" y="0"/>
          <a:chExt cx="0" cy="0"/>
        </a:xfrm>
      </p:grpSpPr>
      <p:sp>
        <p:nvSpPr>
          <p:cNvPr id="13" name="Google Shape;13;p24"/>
          <p:cNvSpPr/>
          <p:nvPr/>
        </p:nvSpPr>
        <p:spPr>
          <a:xfrm>
            <a:off x="0" y="-1"/>
            <a:ext cx="12192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24"/>
          <p:cNvSpPr txBox="1"/>
          <p:nvPr>
            <p:ph type="ctr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5000"/>
              <a:buFont typeface="Twentieth Century"/>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4"/>
          <p:cNvSpPr txBox="1"/>
          <p:nvPr>
            <p:ph idx="1" type="subTitle"/>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800"/>
              <a:buNone/>
              <a:defRPr sz="1800">
                <a:solidFill>
                  <a:srgbClr val="191919"/>
                </a:solidFill>
              </a:defRPr>
            </a:lvl1pPr>
            <a:lvl2pPr lvl="1" algn="ctr">
              <a:lnSpc>
                <a:spcPct val="90000"/>
              </a:lnSpc>
              <a:spcBef>
                <a:spcPts val="200"/>
              </a:spcBef>
              <a:spcAft>
                <a:spcPts val="0"/>
              </a:spcAft>
              <a:buSzPts val="1800"/>
              <a:buNone/>
              <a:defRPr sz="18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800"/>
              <a:buNone/>
              <a:defRPr sz="1800"/>
            </a:lvl4pPr>
            <a:lvl5pPr lvl="4" algn="ctr">
              <a:lnSpc>
                <a:spcPct val="90000"/>
              </a:lnSpc>
              <a:spcBef>
                <a:spcPts val="400"/>
              </a:spcBef>
              <a:spcAft>
                <a:spcPts val="0"/>
              </a:spcAft>
              <a:buSzPts val="1800"/>
              <a:buNone/>
              <a:defRPr sz="1800"/>
            </a:lvl5pPr>
            <a:lvl6pPr lvl="5" algn="ctr">
              <a:lnSpc>
                <a:spcPct val="90000"/>
              </a:lnSpc>
              <a:spcBef>
                <a:spcPts val="400"/>
              </a:spcBef>
              <a:spcAft>
                <a:spcPts val="0"/>
              </a:spcAft>
              <a:buSzPts val="1800"/>
              <a:buNone/>
              <a:defRPr sz="1800"/>
            </a:lvl6pPr>
            <a:lvl7pPr lvl="6" algn="ctr">
              <a:lnSpc>
                <a:spcPct val="90000"/>
              </a:lnSpc>
              <a:spcBef>
                <a:spcPts val="400"/>
              </a:spcBef>
              <a:spcAft>
                <a:spcPts val="0"/>
              </a:spcAft>
              <a:buSzPts val="1800"/>
              <a:buNone/>
              <a:defRPr sz="1800"/>
            </a:lvl7pPr>
            <a:lvl8pPr lvl="7" algn="ctr">
              <a:lnSpc>
                <a:spcPct val="90000"/>
              </a:lnSpc>
              <a:spcBef>
                <a:spcPts val="400"/>
              </a:spcBef>
              <a:spcAft>
                <a:spcPts val="0"/>
              </a:spcAft>
              <a:buSzPts val="1800"/>
              <a:buNone/>
              <a:defRPr sz="1800"/>
            </a:lvl8pPr>
            <a:lvl9pPr lvl="8" algn="ctr">
              <a:lnSpc>
                <a:spcPct val="90000"/>
              </a:lnSpc>
              <a:spcBef>
                <a:spcPts val="400"/>
              </a:spcBef>
              <a:spcAft>
                <a:spcPts val="400"/>
              </a:spcAft>
              <a:buSzPts val="1800"/>
              <a:buNone/>
              <a:defRPr sz="1800"/>
            </a:lvl9pPr>
          </a:lstStyle>
          <a:p/>
        </p:txBody>
      </p:sp>
      <p:sp>
        <p:nvSpPr>
          <p:cNvPr id="16" name="Google Shape;16;p24"/>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4"/>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19" name="Google Shape;19;p24"/>
          <p:cNvCxnSpPr/>
          <p:nvPr/>
        </p:nvCxnSpPr>
        <p:spPr>
          <a:xfrm rot="10800000">
            <a:off x="8386842" y="5264106"/>
            <a:ext cx="0" cy="91440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25"/>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5"/>
          <p:cNvSpPr txBox="1"/>
          <p:nvPr>
            <p:ph idx="1" type="body"/>
          </p:nvPr>
        </p:nvSpPr>
        <p:spPr>
          <a:xfrm>
            <a:off x="1024128" y="2286000"/>
            <a:ext cx="9720071"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3" name="Google Shape;23;p25"/>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5"/>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5"/>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26"/>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6"/>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1" name="Shape 31"/>
        <p:cNvGrpSpPr/>
        <p:nvPr/>
      </p:nvGrpSpPr>
      <p:grpSpPr>
        <a:xfrm>
          <a:off x="0" y="0"/>
          <a:ext cx="0" cy="0"/>
          <a:chOff x="0" y="0"/>
          <a:chExt cx="0" cy="0"/>
        </a:xfrm>
      </p:grpSpPr>
      <p:sp>
        <p:nvSpPr>
          <p:cNvPr id="32" name="Google Shape;32;p27"/>
          <p:cNvSpPr/>
          <p:nvPr/>
        </p:nvSpPr>
        <p:spPr>
          <a:xfrm>
            <a:off x="0" y="-1"/>
            <a:ext cx="12192000" cy="45720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27"/>
          <p:cNvSpPr txBox="1"/>
          <p:nvPr>
            <p:ph type="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5000"/>
              <a:buFont typeface="Twentieth Century"/>
              <a:buNone/>
              <a:defRPr b="0"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7"/>
          <p:cNvSpPr txBox="1"/>
          <p:nvPr>
            <p:ph idx="1" type="body"/>
          </p:nvPr>
        </p:nvSpPr>
        <p:spPr>
          <a:xfrm>
            <a:off x="8610600" y="4960137"/>
            <a:ext cx="32004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800"/>
              <a:buNone/>
              <a:defRPr sz="1800">
                <a:solidFill>
                  <a:srgbClr val="191919"/>
                </a:solidFill>
              </a:defRPr>
            </a:lvl1pPr>
            <a:lvl2pPr indent="-228600" lvl="1" marL="914400" algn="l">
              <a:lnSpc>
                <a:spcPct val="90000"/>
              </a:lnSpc>
              <a:spcBef>
                <a:spcPts val="200"/>
              </a:spcBef>
              <a:spcAft>
                <a:spcPts val="0"/>
              </a:spcAft>
              <a:buSzPts val="1800"/>
              <a:buNone/>
              <a:defRPr sz="1800">
                <a:solidFill>
                  <a:srgbClr val="888888"/>
                </a:solidFill>
              </a:defRPr>
            </a:lvl2pPr>
            <a:lvl3pPr indent="-228600" lvl="2" marL="1371600" algn="l">
              <a:lnSpc>
                <a:spcPct val="90000"/>
              </a:lnSpc>
              <a:spcBef>
                <a:spcPts val="400"/>
              </a:spcBef>
              <a:spcAft>
                <a:spcPts val="0"/>
              </a:spcAft>
              <a:buSzPts val="1600"/>
              <a:buNone/>
              <a:defRPr sz="1600">
                <a:solidFill>
                  <a:srgbClr val="888888"/>
                </a:solidFill>
              </a:defRPr>
            </a:lvl3pPr>
            <a:lvl4pPr indent="-228600" lvl="3" marL="1828800" algn="l">
              <a:lnSpc>
                <a:spcPct val="90000"/>
              </a:lnSpc>
              <a:spcBef>
                <a:spcPts val="400"/>
              </a:spcBef>
              <a:spcAft>
                <a:spcPts val="0"/>
              </a:spcAft>
              <a:buSzPts val="1400"/>
              <a:buNone/>
              <a:defRPr sz="1400">
                <a:solidFill>
                  <a:srgbClr val="888888"/>
                </a:solidFill>
              </a:defRPr>
            </a:lvl4pPr>
            <a:lvl5pPr indent="-228600" lvl="4" marL="2286000" algn="l">
              <a:lnSpc>
                <a:spcPct val="90000"/>
              </a:lnSpc>
              <a:spcBef>
                <a:spcPts val="400"/>
              </a:spcBef>
              <a:spcAft>
                <a:spcPts val="0"/>
              </a:spcAft>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35" name="Google Shape;35;p27"/>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7"/>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38" name="Google Shape;38;p27"/>
          <p:cNvCxnSpPr/>
          <p:nvPr/>
        </p:nvCxnSpPr>
        <p:spPr>
          <a:xfrm rot="10800000">
            <a:off x="8386842" y="5264106"/>
            <a:ext cx="0" cy="914400"/>
          </a:xfrm>
          <a:prstGeom prst="straightConnector1">
            <a:avLst/>
          </a:prstGeom>
          <a:noFill/>
          <a:ln cap="flat" cmpd="sng" w="19050">
            <a:solidFill>
              <a:schemeClr val="accent3"/>
            </a:solidFill>
            <a:prstDash val="solid"/>
            <a:round/>
            <a:headEnd len="sm" w="sm" type="none"/>
            <a:tailEnd len="sm" w="sm"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28"/>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8"/>
          <p:cNvSpPr txBox="1"/>
          <p:nvPr>
            <p:ph idx="1" type="body"/>
          </p:nvPr>
        </p:nvSpPr>
        <p:spPr>
          <a:xfrm>
            <a:off x="1024128" y="2286000"/>
            <a:ext cx="475488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28"/>
          <p:cNvSpPr txBox="1"/>
          <p:nvPr>
            <p:ph idx="2" type="body"/>
          </p:nvPr>
        </p:nvSpPr>
        <p:spPr>
          <a:xfrm>
            <a:off x="5989320" y="2286000"/>
            <a:ext cx="4754880" cy="402336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 name="Google Shape;43;p28"/>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8"/>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8"/>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29"/>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9"/>
          <p:cNvSpPr txBox="1"/>
          <p:nvPr>
            <p:ph idx="1" type="body"/>
          </p:nvPr>
        </p:nvSpPr>
        <p:spPr>
          <a:xfrm>
            <a:off x="1024128" y="2179636"/>
            <a:ext cx="475488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300"/>
              <a:buNone/>
              <a:defRPr b="0" sz="2300" cap="none">
                <a:solidFill>
                  <a:srgbClr val="C55A1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49" name="Google Shape;49;p29"/>
          <p:cNvSpPr txBox="1"/>
          <p:nvPr>
            <p:ph idx="2" type="body"/>
          </p:nvPr>
        </p:nvSpPr>
        <p:spPr>
          <a:xfrm>
            <a:off x="1024128" y="2967788"/>
            <a:ext cx="475488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29"/>
          <p:cNvSpPr txBox="1"/>
          <p:nvPr>
            <p:ph idx="3" type="body"/>
          </p:nvPr>
        </p:nvSpPr>
        <p:spPr>
          <a:xfrm>
            <a:off x="5989320" y="2179636"/>
            <a:ext cx="4754880" cy="822960"/>
          </a:xfrm>
          <a:prstGeom prst="rect">
            <a:avLst/>
          </a:prstGeom>
          <a:noFill/>
          <a:ln>
            <a:noFill/>
          </a:ln>
        </p:spPr>
        <p:txBody>
          <a:bodyPr anchorCtr="0" anchor="ctr" bIns="45700" lIns="137150" spcFirstLastPara="1" rIns="137150" wrap="square" tIns="45700">
            <a:normAutofit/>
          </a:bodyPr>
          <a:lstStyle>
            <a:lvl1pPr indent="-228600" lvl="0" marL="457200" algn="l">
              <a:lnSpc>
                <a:spcPct val="90000"/>
              </a:lnSpc>
              <a:spcBef>
                <a:spcPts val="0"/>
              </a:spcBef>
              <a:spcAft>
                <a:spcPts val="0"/>
              </a:spcAft>
              <a:buSzPts val="2300"/>
              <a:buNone/>
              <a:defRPr b="0" sz="2300" cap="none">
                <a:solidFill>
                  <a:srgbClr val="C55A11"/>
                </a:solidFill>
                <a:latin typeface="Twentieth Century"/>
                <a:ea typeface="Twentieth Century"/>
                <a:cs typeface="Twentieth Century"/>
                <a:sym typeface="Twentieth Century"/>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51" name="Google Shape;51;p29"/>
          <p:cNvSpPr txBox="1"/>
          <p:nvPr>
            <p:ph idx="4" type="body"/>
          </p:nvPr>
        </p:nvSpPr>
        <p:spPr>
          <a:xfrm>
            <a:off x="5989320" y="2967788"/>
            <a:ext cx="4754880" cy="3341572"/>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2" name="Google Shape;52;p29"/>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9"/>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5" name="Shape 55"/>
        <p:cNvGrpSpPr/>
        <p:nvPr/>
      </p:nvGrpSpPr>
      <p:grpSpPr>
        <a:xfrm>
          <a:off x="0" y="0"/>
          <a:ext cx="0" cy="0"/>
          <a:chOff x="0" y="0"/>
          <a:chExt cx="0" cy="0"/>
        </a:xfrm>
      </p:grpSpPr>
      <p:sp>
        <p:nvSpPr>
          <p:cNvPr id="56" name="Google Shape;56;p30"/>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0"/>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30"/>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1"/>
          <p:cNvSpPr txBox="1"/>
          <p:nvPr>
            <p:ph type="title"/>
          </p:nvPr>
        </p:nvSpPr>
        <p:spPr>
          <a:xfrm>
            <a:off x="1024128" y="471509"/>
            <a:ext cx="4389120" cy="1737360"/>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Clr>
                <a:srgbClr val="191919"/>
              </a:buClr>
              <a:buSzPts val="4000"/>
              <a:buFont typeface="Twentieth Century"/>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 type="body"/>
          </p:nvPr>
        </p:nvSpPr>
        <p:spPr>
          <a:xfrm>
            <a:off x="5715000" y="822960"/>
            <a:ext cx="5678424" cy="5184648"/>
          </a:xfrm>
          <a:prstGeom prst="rect">
            <a:avLst/>
          </a:prstGeom>
          <a:noFill/>
          <a:ln>
            <a:noFill/>
          </a:ln>
        </p:spPr>
        <p:txBody>
          <a:bodyPr anchorCtr="0" anchor="t" bIns="45700" lIns="45700" spcFirstLastPara="1" rIns="45700" wrap="square" tIns="45700">
            <a:normAutofit/>
          </a:bodyPr>
          <a:lstStyle>
            <a:lvl1pPr indent="-381000" lvl="0" marL="457200" algn="l">
              <a:lnSpc>
                <a:spcPct val="90000"/>
              </a:lnSpc>
              <a:spcBef>
                <a:spcPts val="1200"/>
              </a:spcBef>
              <a:spcAft>
                <a:spcPts val="0"/>
              </a:spcAft>
              <a:buSzPts val="2400"/>
              <a:buChar char=" "/>
              <a:defRPr sz="2400"/>
            </a:lvl1pPr>
            <a:lvl2pPr indent="-355600" lvl="1" marL="914400" algn="l">
              <a:lnSpc>
                <a:spcPct val="90000"/>
              </a:lnSpc>
              <a:spcBef>
                <a:spcPts val="200"/>
              </a:spcBef>
              <a:spcAft>
                <a:spcPts val="0"/>
              </a:spcAft>
              <a:buSzPts val="2000"/>
              <a:buChar char="?"/>
              <a:defRPr sz="2000"/>
            </a:lvl2pPr>
            <a:lvl3pPr indent="-330200" lvl="2" marL="1371600" algn="l">
              <a:lnSpc>
                <a:spcPct val="90000"/>
              </a:lnSpc>
              <a:spcBef>
                <a:spcPts val="400"/>
              </a:spcBef>
              <a:spcAft>
                <a:spcPts val="0"/>
              </a:spcAft>
              <a:buSzPts val="1600"/>
              <a:buChar char="?"/>
              <a:defRPr sz="1600"/>
            </a:lvl3pPr>
            <a:lvl4pPr indent="-330200" lvl="3" marL="1828800" algn="l">
              <a:lnSpc>
                <a:spcPct val="90000"/>
              </a:lnSpc>
              <a:spcBef>
                <a:spcPts val="400"/>
              </a:spcBef>
              <a:spcAft>
                <a:spcPts val="0"/>
              </a:spcAft>
              <a:buSzPts val="1600"/>
              <a:buChar char="?"/>
              <a:defRPr sz="1600"/>
            </a:lvl4pPr>
            <a:lvl5pPr indent="-330200" lvl="4" marL="2286000" algn="l">
              <a:lnSpc>
                <a:spcPct val="90000"/>
              </a:lnSpc>
              <a:spcBef>
                <a:spcPts val="400"/>
              </a:spcBef>
              <a:spcAft>
                <a:spcPts val="0"/>
              </a:spcAft>
              <a:buSzPts val="1600"/>
              <a:buChar char="?"/>
              <a:defRPr sz="1600"/>
            </a:lvl5pPr>
            <a:lvl6pPr indent="-330200" lvl="5" marL="2743200" algn="l">
              <a:lnSpc>
                <a:spcPct val="90000"/>
              </a:lnSpc>
              <a:spcBef>
                <a:spcPts val="400"/>
              </a:spcBef>
              <a:spcAft>
                <a:spcPts val="0"/>
              </a:spcAft>
              <a:buSzPts val="1600"/>
              <a:buChar char="?"/>
              <a:defRPr sz="1600"/>
            </a:lvl6pPr>
            <a:lvl7pPr indent="-330200" lvl="6" marL="3200400" algn="l">
              <a:lnSpc>
                <a:spcPct val="90000"/>
              </a:lnSpc>
              <a:spcBef>
                <a:spcPts val="400"/>
              </a:spcBef>
              <a:spcAft>
                <a:spcPts val="0"/>
              </a:spcAft>
              <a:buSzPts val="1600"/>
              <a:buChar char="?"/>
              <a:defRPr sz="1600"/>
            </a:lvl7pPr>
            <a:lvl8pPr indent="-330200" lvl="7" marL="3657600" algn="l">
              <a:lnSpc>
                <a:spcPct val="90000"/>
              </a:lnSpc>
              <a:spcBef>
                <a:spcPts val="400"/>
              </a:spcBef>
              <a:spcAft>
                <a:spcPts val="0"/>
              </a:spcAft>
              <a:buSzPts val="1600"/>
              <a:buChar char="?"/>
              <a:defRPr sz="1600"/>
            </a:lvl8pPr>
            <a:lvl9pPr indent="-330200" lvl="8" marL="4114800" algn="l">
              <a:lnSpc>
                <a:spcPct val="90000"/>
              </a:lnSpc>
              <a:spcBef>
                <a:spcPts val="400"/>
              </a:spcBef>
              <a:spcAft>
                <a:spcPts val="400"/>
              </a:spcAft>
              <a:buSzPts val="1600"/>
              <a:buChar char="?"/>
              <a:defRPr sz="1600"/>
            </a:lvl9pPr>
          </a:lstStyle>
          <a:p/>
        </p:txBody>
      </p:sp>
      <p:sp>
        <p:nvSpPr>
          <p:cNvPr id="62" name="Google Shape;62;p31"/>
          <p:cNvSpPr txBox="1"/>
          <p:nvPr>
            <p:ph idx="2" type="body"/>
          </p:nvPr>
        </p:nvSpPr>
        <p:spPr>
          <a:xfrm>
            <a:off x="1024128" y="2257506"/>
            <a:ext cx="4389120" cy="3762294"/>
          </a:xfrm>
          <a:prstGeom prst="rect">
            <a:avLst/>
          </a:prstGeom>
          <a:noFill/>
          <a:ln>
            <a:noFill/>
          </a:ln>
        </p:spPr>
        <p:txBody>
          <a:bodyPr anchorCtr="0" anchor="t" bIns="45700" lIns="91425" spcFirstLastPara="1" rIns="91425" wrap="square" tIns="45700">
            <a:normAutofit/>
          </a:bodyPr>
          <a:lstStyle>
            <a:lvl1pPr indent="-228600" lvl="0" marL="457200" algn="l">
              <a:lnSpc>
                <a:spcPct val="108000"/>
              </a:lnSpc>
              <a:spcBef>
                <a:spcPts val="600"/>
              </a:spcBef>
              <a:spcAft>
                <a:spcPts val="0"/>
              </a:spcAft>
              <a:buSzPts val="1600"/>
              <a:buNone/>
              <a:defRPr sz="1600"/>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63" name="Google Shape;63;p31"/>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1"/>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1"/>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6" name="Shape 66"/>
        <p:cNvGrpSpPr/>
        <p:nvPr/>
      </p:nvGrpSpPr>
      <p:grpSpPr>
        <a:xfrm>
          <a:off x="0" y="0"/>
          <a:ext cx="0" cy="0"/>
          <a:chOff x="0" y="0"/>
          <a:chExt cx="0" cy="0"/>
        </a:xfrm>
      </p:grpSpPr>
      <p:sp>
        <p:nvSpPr>
          <p:cNvPr id="67" name="Google Shape;67;p32"/>
          <p:cNvSpPr txBox="1"/>
          <p:nvPr>
            <p:ph type="title"/>
          </p:nvPr>
        </p:nvSpPr>
        <p:spPr>
          <a:xfrm>
            <a:off x="457200" y="4960138"/>
            <a:ext cx="7772400" cy="1463040"/>
          </a:xfrm>
          <a:prstGeom prst="rect">
            <a:avLst/>
          </a:prstGeom>
          <a:noFill/>
          <a:ln>
            <a:noFill/>
          </a:ln>
        </p:spPr>
        <p:txBody>
          <a:bodyPr anchorCtr="0" anchor="ctr" bIns="45700" lIns="91425" spcFirstLastPara="1" rIns="91425" wrap="square" tIns="45700">
            <a:normAutofit/>
          </a:bodyPr>
          <a:lstStyle>
            <a:lvl1pPr lvl="0" algn="r">
              <a:lnSpc>
                <a:spcPct val="80000"/>
              </a:lnSpc>
              <a:spcBef>
                <a:spcPts val="0"/>
              </a:spcBef>
              <a:spcAft>
                <a:spcPts val="0"/>
              </a:spcAft>
              <a:buClr>
                <a:srgbClr val="191919"/>
              </a:buClr>
              <a:buSzPts val="5000"/>
              <a:buFont typeface="Twentieth Century"/>
              <a:buNone/>
              <a:defRPr sz="5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2"/>
          <p:cNvSpPr/>
          <p:nvPr>
            <p:ph idx="2" type="pic"/>
          </p:nvPr>
        </p:nvSpPr>
        <p:spPr>
          <a:xfrm>
            <a:off x="0" y="-1"/>
            <a:ext cx="12188952" cy="4572000"/>
          </a:xfrm>
          <a:prstGeom prst="rect">
            <a:avLst/>
          </a:prstGeom>
          <a:solidFill>
            <a:srgbClr val="F4B081"/>
          </a:solidFill>
          <a:ln>
            <a:noFill/>
          </a:ln>
        </p:spPr>
      </p:sp>
      <p:sp>
        <p:nvSpPr>
          <p:cNvPr id="69" name="Google Shape;69;p32"/>
          <p:cNvSpPr txBox="1"/>
          <p:nvPr>
            <p:ph idx="1" type="body"/>
          </p:nvPr>
        </p:nvSpPr>
        <p:spPr>
          <a:xfrm>
            <a:off x="8610600" y="4960138"/>
            <a:ext cx="3200400" cy="146304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0"/>
              </a:spcBef>
              <a:spcAft>
                <a:spcPts val="0"/>
              </a:spcAft>
              <a:buSzPts val="1800"/>
              <a:buNone/>
              <a:defRPr sz="1800">
                <a:solidFill>
                  <a:srgbClr val="191919"/>
                </a:solidFill>
              </a:defRPr>
            </a:lvl1pPr>
            <a:lvl2pPr indent="-228600" lvl="1" marL="914400" algn="l">
              <a:lnSpc>
                <a:spcPct val="90000"/>
              </a:lnSpc>
              <a:spcBef>
                <a:spcPts val="200"/>
              </a:spcBef>
              <a:spcAft>
                <a:spcPts val="0"/>
              </a:spcAft>
              <a:buSzPts val="1400"/>
              <a:buNone/>
              <a:defRPr sz="1400"/>
            </a:lvl2pPr>
            <a:lvl3pPr indent="-228600" lvl="2" marL="1371600" algn="l">
              <a:lnSpc>
                <a:spcPct val="90000"/>
              </a:lnSpc>
              <a:spcBef>
                <a:spcPts val="400"/>
              </a:spcBef>
              <a:spcAft>
                <a:spcPts val="0"/>
              </a:spcAft>
              <a:buSzPts val="1200"/>
              <a:buNone/>
              <a:defRPr sz="1200"/>
            </a:lvl3pPr>
            <a:lvl4pPr indent="-228600" lvl="3" marL="1828800" algn="l">
              <a:lnSpc>
                <a:spcPct val="90000"/>
              </a:lnSpc>
              <a:spcBef>
                <a:spcPts val="400"/>
              </a:spcBef>
              <a:spcAft>
                <a:spcPts val="0"/>
              </a:spcAft>
              <a:buSzPts val="1000"/>
              <a:buNone/>
              <a:defRPr sz="1000"/>
            </a:lvl4pPr>
            <a:lvl5pPr indent="-228600" lvl="4" marL="2286000" algn="l">
              <a:lnSpc>
                <a:spcPct val="90000"/>
              </a:lnSpc>
              <a:spcBef>
                <a:spcPts val="400"/>
              </a:spcBef>
              <a:spcAft>
                <a:spcPts val="0"/>
              </a:spcAft>
              <a:buSzPts val="1000"/>
              <a:buNone/>
              <a:defRPr sz="1000"/>
            </a:lvl5pPr>
            <a:lvl6pPr indent="-228600" lvl="5" marL="2743200" algn="l">
              <a:lnSpc>
                <a:spcPct val="90000"/>
              </a:lnSpc>
              <a:spcBef>
                <a:spcPts val="400"/>
              </a:spcBef>
              <a:spcAft>
                <a:spcPts val="0"/>
              </a:spcAft>
              <a:buSzPts val="1000"/>
              <a:buNone/>
              <a:defRPr sz="1000"/>
            </a:lvl6pPr>
            <a:lvl7pPr indent="-228600" lvl="6" marL="3200400" algn="l">
              <a:lnSpc>
                <a:spcPct val="90000"/>
              </a:lnSpc>
              <a:spcBef>
                <a:spcPts val="400"/>
              </a:spcBef>
              <a:spcAft>
                <a:spcPts val="0"/>
              </a:spcAft>
              <a:buSzPts val="1000"/>
              <a:buNone/>
              <a:defRPr sz="1000"/>
            </a:lvl7pPr>
            <a:lvl8pPr indent="-228600" lvl="7" marL="3657600" algn="l">
              <a:lnSpc>
                <a:spcPct val="90000"/>
              </a:lnSpc>
              <a:spcBef>
                <a:spcPts val="400"/>
              </a:spcBef>
              <a:spcAft>
                <a:spcPts val="0"/>
              </a:spcAft>
              <a:buSzPts val="1000"/>
              <a:buNone/>
              <a:defRPr sz="1000"/>
            </a:lvl8pPr>
            <a:lvl9pPr indent="-228600" lvl="8" marL="4114800" algn="l">
              <a:lnSpc>
                <a:spcPct val="90000"/>
              </a:lnSpc>
              <a:spcBef>
                <a:spcPts val="400"/>
              </a:spcBef>
              <a:spcAft>
                <a:spcPts val="400"/>
              </a:spcAft>
              <a:buSzPts val="1000"/>
              <a:buNone/>
              <a:defRPr sz="1000"/>
            </a:lvl9pPr>
          </a:lstStyle>
          <a:p/>
        </p:txBody>
      </p:sp>
      <p:sp>
        <p:nvSpPr>
          <p:cNvPr id="70" name="Google Shape;70;p32"/>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2"/>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73" name="Google Shape;73;p32"/>
          <p:cNvCxnSpPr/>
          <p:nvPr/>
        </p:nvCxnSpPr>
        <p:spPr>
          <a:xfrm rot="10800000">
            <a:off x="8386842" y="5264106"/>
            <a:ext cx="0" cy="91440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33"/>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Clr>
                <a:srgbClr val="19191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 type="body"/>
          </p:nvPr>
        </p:nvSpPr>
        <p:spPr>
          <a:xfrm rot="5400000">
            <a:off x="3872484" y="-562355"/>
            <a:ext cx="4023360" cy="9720071"/>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p33"/>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3"/>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3"/>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80" name="Shape 80"/>
        <p:cNvGrpSpPr/>
        <p:nvPr/>
      </p:nvGrpSpPr>
      <p:grpSpPr>
        <a:xfrm>
          <a:off x="0" y="0"/>
          <a:ext cx="0" cy="0"/>
          <a:chOff x="0" y="0"/>
          <a:chExt cx="0" cy="0"/>
        </a:xfrm>
      </p:grpSpPr>
      <p:sp>
        <p:nvSpPr>
          <p:cNvPr id="81" name="Google Shape;81;p34"/>
          <p:cNvSpPr txBox="1"/>
          <p:nvPr>
            <p:ph type="title"/>
          </p:nvPr>
        </p:nvSpPr>
        <p:spPr>
          <a:xfrm rot="5400000">
            <a:off x="7334250" y="2152650"/>
            <a:ext cx="5410200" cy="2628900"/>
          </a:xfrm>
          <a:prstGeom prst="rect">
            <a:avLst/>
          </a:prstGeom>
          <a:noFill/>
          <a:ln>
            <a:noFill/>
          </a:ln>
        </p:spPr>
        <p:txBody>
          <a:bodyPr anchorCtr="0" anchor="ctr" bIns="91425" lIns="45700" spcFirstLastPara="1" rIns="45700" wrap="square" tIns="91425">
            <a:normAutofit/>
          </a:bodyPr>
          <a:lstStyle>
            <a:lvl1pPr lvl="0" algn="l">
              <a:lnSpc>
                <a:spcPct val="80000"/>
              </a:lnSpc>
              <a:spcBef>
                <a:spcPts val="0"/>
              </a:spcBef>
              <a:spcAft>
                <a:spcPts val="0"/>
              </a:spcAft>
              <a:buClr>
                <a:srgbClr val="191919"/>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4"/>
          <p:cNvSpPr txBox="1"/>
          <p:nvPr>
            <p:ph idx="1" type="body"/>
          </p:nvPr>
        </p:nvSpPr>
        <p:spPr>
          <a:xfrm rot="5400000">
            <a:off x="2076450" y="-323850"/>
            <a:ext cx="5410200" cy="7581900"/>
          </a:xfrm>
          <a:prstGeom prst="rect">
            <a:avLst/>
          </a:prstGeom>
          <a:noFill/>
          <a:ln>
            <a:noFill/>
          </a:ln>
        </p:spPr>
        <p:txBody>
          <a:bodyPr anchorCtr="0" anchor="t" bIns="45700" lIns="45700" spcFirstLastPara="1" rIns="4570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34"/>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4"/>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4"/>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86" name="Google Shape;86;p34"/>
          <p:cNvCxnSpPr/>
          <p:nvPr/>
        </p:nvCxnSpPr>
        <p:spPr>
          <a:xfrm rot="10800000">
            <a:off x="10058400" y="59263"/>
            <a:ext cx="0" cy="91440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3"/>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lvl1pPr lvl="0" marR="0" rtl="0" algn="l">
              <a:lnSpc>
                <a:spcPct val="80000"/>
              </a:lnSpc>
              <a:spcBef>
                <a:spcPts val="0"/>
              </a:spcBef>
              <a:spcAft>
                <a:spcPts val="0"/>
              </a:spcAft>
              <a:buClr>
                <a:srgbClr val="191919"/>
              </a:buClr>
              <a:buSzPts val="5000"/>
              <a:buFont typeface="Twentieth Century"/>
              <a:buNone/>
              <a:defRPr b="0" i="0" sz="5000" u="none" cap="none" strike="noStrike">
                <a:solidFill>
                  <a:srgbClr val="191919"/>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3"/>
          <p:cNvSpPr txBox="1"/>
          <p:nvPr>
            <p:ph idx="1" type="body"/>
          </p:nvPr>
        </p:nvSpPr>
        <p:spPr>
          <a:xfrm>
            <a:off x="1024128" y="2286000"/>
            <a:ext cx="9720071" cy="4023360"/>
          </a:xfrm>
          <a:prstGeom prst="rect">
            <a:avLst/>
          </a:prstGeom>
          <a:noFill/>
          <a:ln>
            <a:noFill/>
          </a:ln>
        </p:spPr>
        <p:txBody>
          <a:bodyPr anchorCtr="0" anchor="t" bIns="45700" lIns="45700" spcFirstLastPara="1" rIns="45700" wrap="square" tIns="45700">
            <a:normAutofit/>
          </a:bodyPr>
          <a:lstStyle>
            <a:lvl1pPr indent="-368300" lvl="0" marL="457200" marR="0" rtl="0" algn="l">
              <a:lnSpc>
                <a:spcPct val="90000"/>
              </a:lnSpc>
              <a:spcBef>
                <a:spcPts val="1200"/>
              </a:spcBef>
              <a:spcAft>
                <a:spcPts val="0"/>
              </a:spcAft>
              <a:buClr>
                <a:schemeClr val="accent2"/>
              </a:buClr>
              <a:buSzPts val="2200"/>
              <a:buFont typeface="Twentieth Century"/>
              <a:buChar char=" "/>
              <a:defRPr b="0" i="0" sz="2200" u="none" cap="none" strike="noStrike">
                <a:solidFill>
                  <a:schemeClr val="dk1"/>
                </a:solidFill>
                <a:latin typeface="Twentieth Century"/>
                <a:ea typeface="Twentieth Century"/>
                <a:cs typeface="Twentieth Century"/>
                <a:sym typeface="Twentieth Century"/>
              </a:defRPr>
            </a:lvl1pPr>
            <a:lvl2pPr indent="-342900" lvl="1" marL="914400" marR="0" rtl="0" algn="l">
              <a:lnSpc>
                <a:spcPct val="90000"/>
              </a:lnSpc>
              <a:spcBef>
                <a:spcPts val="20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2pPr>
            <a:lvl3pPr indent="-317500" lvl="2" marL="1371600" marR="0" rtl="0" algn="l">
              <a:lnSpc>
                <a:spcPct val="90000"/>
              </a:lnSpc>
              <a:spcBef>
                <a:spcPts val="400"/>
              </a:spcBef>
              <a:spcAft>
                <a:spcPts val="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3pPr>
            <a:lvl4pPr indent="-317500" lvl="3" marL="1828800" marR="0" rtl="0" algn="l">
              <a:lnSpc>
                <a:spcPct val="90000"/>
              </a:lnSpc>
              <a:spcBef>
                <a:spcPts val="400"/>
              </a:spcBef>
              <a:spcAft>
                <a:spcPts val="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4pPr>
            <a:lvl5pPr indent="-317500" lvl="4" marL="2286000" marR="0" rtl="0" algn="l">
              <a:lnSpc>
                <a:spcPct val="90000"/>
              </a:lnSpc>
              <a:spcBef>
                <a:spcPts val="400"/>
              </a:spcBef>
              <a:spcAft>
                <a:spcPts val="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5pPr>
            <a:lvl6pPr indent="-317500" lvl="5" marL="2743200" marR="0" rtl="0" algn="l">
              <a:lnSpc>
                <a:spcPct val="90000"/>
              </a:lnSpc>
              <a:spcBef>
                <a:spcPts val="400"/>
              </a:spcBef>
              <a:spcAft>
                <a:spcPts val="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6pPr>
            <a:lvl7pPr indent="-317500" lvl="6" marL="3200400" marR="0" rtl="0" algn="l">
              <a:lnSpc>
                <a:spcPct val="90000"/>
              </a:lnSpc>
              <a:spcBef>
                <a:spcPts val="400"/>
              </a:spcBef>
              <a:spcAft>
                <a:spcPts val="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7pPr>
            <a:lvl8pPr indent="-317500" lvl="7" marL="3657600" marR="0" rtl="0" algn="l">
              <a:lnSpc>
                <a:spcPct val="90000"/>
              </a:lnSpc>
              <a:spcBef>
                <a:spcPts val="400"/>
              </a:spcBef>
              <a:spcAft>
                <a:spcPts val="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8pPr>
            <a:lvl9pPr indent="-317500" lvl="8" marL="4114800" marR="0" rtl="0" algn="l">
              <a:lnSpc>
                <a:spcPct val="90000"/>
              </a:lnSpc>
              <a:spcBef>
                <a:spcPts val="400"/>
              </a:spcBef>
              <a:spcAft>
                <a:spcPts val="400"/>
              </a:spcAft>
              <a:buClr>
                <a:schemeClr val="accent2"/>
              </a:buClr>
              <a:buSzPts val="1400"/>
              <a:buFont typeface="Noto Sans Symbols"/>
              <a:buChar char="🢝"/>
              <a:defRPr b="0" i="0" sz="1400" u="none" cap="none" strike="noStrike">
                <a:solidFill>
                  <a:schemeClr val="dk1"/>
                </a:solidFill>
                <a:latin typeface="Twentieth Century"/>
                <a:ea typeface="Twentieth Century"/>
                <a:cs typeface="Twentieth Century"/>
                <a:sym typeface="Twentieth Century"/>
              </a:defRPr>
            </a:lvl9pPr>
          </a:lstStyle>
          <a:p/>
        </p:txBody>
      </p:sp>
      <p:sp>
        <p:nvSpPr>
          <p:cNvPr id="8" name="Google Shape;8;p23"/>
          <p:cNvSpPr txBox="1"/>
          <p:nvPr>
            <p:ph idx="10" type="dt"/>
          </p:nvPr>
        </p:nvSpPr>
        <p:spPr>
          <a:xfrm>
            <a:off x="1024128" y="6470704"/>
            <a:ext cx="2154142" cy="27432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191919"/>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9" name="Google Shape;9;p23"/>
          <p:cNvSpPr txBox="1"/>
          <p:nvPr>
            <p:ph idx="11" type="ftr"/>
          </p:nvPr>
        </p:nvSpPr>
        <p:spPr>
          <a:xfrm>
            <a:off x="4842932" y="6470704"/>
            <a:ext cx="5901458" cy="27432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191919"/>
                </a:solidFill>
                <a:latin typeface="Twentieth Century"/>
                <a:ea typeface="Twentieth Century"/>
                <a:cs typeface="Twentieth Century"/>
                <a:sym typeface="Twentieth Centur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10" name="Google Shape;10;p23"/>
          <p:cNvSpPr txBox="1"/>
          <p:nvPr>
            <p:ph idx="12" type="sldNum"/>
          </p:nvPr>
        </p:nvSpPr>
        <p:spPr>
          <a:xfrm>
            <a:off x="10837334" y="6470704"/>
            <a:ext cx="973666" cy="27432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1pPr>
            <a:lvl2pPr indent="0" lvl="1"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2pPr>
            <a:lvl3pPr indent="0" lvl="2"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3pPr>
            <a:lvl4pPr indent="0" lvl="3"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4pPr>
            <a:lvl5pPr indent="0" lvl="4"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5pPr>
            <a:lvl6pPr indent="0" lvl="5"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6pPr>
            <a:lvl7pPr indent="0" lvl="6"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7pPr>
            <a:lvl8pPr indent="0" lvl="7"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8pPr>
            <a:lvl9pPr indent="0" lvl="8" marL="0" marR="0" rtl="0" algn="l">
              <a:lnSpc>
                <a:spcPct val="100000"/>
              </a:lnSpc>
              <a:spcBef>
                <a:spcPts val="0"/>
              </a:spcBef>
              <a:spcAft>
                <a:spcPts val="0"/>
              </a:spcAft>
              <a:buClr>
                <a:srgbClr val="000000"/>
              </a:buClr>
              <a:buSzPts val="1000"/>
              <a:buFont typeface="Arial"/>
              <a:buNone/>
              <a:defRPr b="0" i="0" sz="1000" u="none" cap="none" strike="noStrike">
                <a:solidFill>
                  <a:srgbClr val="191919"/>
                </a:solidFill>
                <a:latin typeface="Twentieth Century"/>
                <a:ea typeface="Twentieth Century"/>
                <a:cs typeface="Twentieth Century"/>
                <a:sym typeface="Twentieth Century"/>
              </a:defRPr>
            </a:lvl9pPr>
          </a:lstStyle>
          <a:p>
            <a:pPr indent="0" lvl="0" marL="0" rtl="0" algn="l">
              <a:spcBef>
                <a:spcPts val="0"/>
              </a:spcBef>
              <a:spcAft>
                <a:spcPts val="0"/>
              </a:spcAft>
              <a:buNone/>
            </a:pPr>
            <a:fld id="{00000000-1234-1234-1234-123412341234}" type="slidenum">
              <a:rPr lang="en-US"/>
              <a:t>‹#›</a:t>
            </a:fld>
            <a:endParaRPr/>
          </a:p>
        </p:txBody>
      </p:sp>
      <p:cxnSp>
        <p:nvCxnSpPr>
          <p:cNvPr id="11" name="Google Shape;11;p23"/>
          <p:cNvCxnSpPr/>
          <p:nvPr/>
        </p:nvCxnSpPr>
        <p:spPr>
          <a:xfrm rot="10800000">
            <a:off x="762000" y="826324"/>
            <a:ext cx="0" cy="914400"/>
          </a:xfrm>
          <a:prstGeom prst="straightConnector1">
            <a:avLst/>
          </a:prstGeom>
          <a:noFill/>
          <a:ln cap="flat" cmpd="sng" w="19050">
            <a:solidFill>
              <a:schemeClr val="accent2"/>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monash.csod.com/ui/lms-learning-details/app/course/4358b34b-53c5-454e-aa91-9767674bcb02" TargetMode="External"/><Relationship Id="rId4" Type="http://schemas.openxmlformats.org/officeDocument/2006/relationships/hyperlink" Target="https://monash.csod.com/ui/lms-learning-details/app/course/4358b34b-53c5-454e-aa91-9767674bcb0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monash.csod.com/ui/lms-learning-details/app/course/4358b34b-53c5-454e-aa91-9767674bcb02"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www.monash.edu/library/researchers/data-collection-management/about" TargetMode="External"/><Relationship Id="rId4" Type="http://schemas.openxmlformats.org/officeDocument/2006/relationships/hyperlink" Target="https://www.monash.edu/__data/assets/pdf_file/0012/2225010/research_data_management_checklist.pdf" TargetMode="External"/><Relationship Id="rId5" Type="http://schemas.openxmlformats.org/officeDocument/2006/relationships/hyperlink" Target="https://www.monash.edu/library/researchers/data-collection-management/guidelines/storag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
          <p:cNvSpPr txBox="1"/>
          <p:nvPr>
            <p:ph type="ctrTitle"/>
          </p:nvPr>
        </p:nvSpPr>
        <p:spPr>
          <a:xfrm>
            <a:off x="457200" y="4960137"/>
            <a:ext cx="7772400" cy="1463040"/>
          </a:xfrm>
          <a:prstGeom prst="rect">
            <a:avLst/>
          </a:prstGeom>
          <a:noFill/>
          <a:ln>
            <a:noFill/>
          </a:ln>
        </p:spPr>
        <p:txBody>
          <a:bodyPr anchorCtr="0" anchor="ctr" bIns="45700" lIns="91425" spcFirstLastPara="1" rIns="91425" wrap="square" tIns="45700">
            <a:normAutofit/>
          </a:bodyPr>
          <a:lstStyle/>
          <a:p>
            <a:pPr indent="0" lvl="0" marL="0" rtl="0" algn="r">
              <a:lnSpc>
                <a:spcPct val="80000"/>
              </a:lnSpc>
              <a:spcBef>
                <a:spcPts val="0"/>
              </a:spcBef>
              <a:spcAft>
                <a:spcPts val="0"/>
              </a:spcAft>
              <a:buClr>
                <a:srgbClr val="191919"/>
              </a:buClr>
              <a:buSzPts val="5000"/>
              <a:buFont typeface="Twentieth Century"/>
              <a:buNone/>
            </a:pPr>
            <a:r>
              <a:rPr lang="en-US"/>
              <a:t>RESEARCH ETHICS POLICY</a:t>
            </a:r>
            <a:endParaRPr/>
          </a:p>
        </p:txBody>
      </p:sp>
      <p:pic>
        <p:nvPicPr>
          <p:cNvPr id="92" name="Google Shape;92;p1"/>
          <p:cNvPicPr preferRelativeResize="0"/>
          <p:nvPr/>
        </p:nvPicPr>
        <p:blipFill rotWithShape="1">
          <a:blip r:embed="rId3">
            <a:alphaModFix/>
          </a:blip>
          <a:srcRect b="0" l="0" r="0" t="0"/>
          <a:stretch/>
        </p:blipFill>
        <p:spPr>
          <a:xfrm>
            <a:off x="8702565" y="5128302"/>
            <a:ext cx="2700847" cy="112535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WHAT WE’LL COVER:</a:t>
            </a:r>
            <a:br>
              <a:rPr lang="en-US"/>
            </a:br>
            <a:r>
              <a:rPr lang="en-US" sz="2000"/>
              <a:t>(LEARNING OBJECTIVES)</a:t>
            </a:r>
            <a:endParaRPr/>
          </a:p>
        </p:txBody>
      </p:sp>
      <p:sp>
        <p:nvSpPr>
          <p:cNvPr id="98" name="Google Shape;98;p2"/>
          <p:cNvSpPr txBox="1"/>
          <p:nvPr>
            <p:ph idx="1" type="body"/>
          </p:nvPr>
        </p:nvSpPr>
        <p:spPr>
          <a:xfrm>
            <a:off x="1024128" y="2286000"/>
            <a:ext cx="9720071" cy="4023360"/>
          </a:xfrm>
          <a:prstGeom prst="rect">
            <a:avLst/>
          </a:prstGeom>
          <a:noFill/>
          <a:ln>
            <a:noFill/>
          </a:ln>
        </p:spPr>
        <p:txBody>
          <a:bodyPr anchorCtr="0" anchor="t" bIns="45700" lIns="45700" spcFirstLastPara="1" rIns="45700" wrap="square" tIns="45700">
            <a:normAutofit fontScale="85000" lnSpcReduction="20000"/>
          </a:bodyPr>
          <a:lstStyle/>
          <a:p>
            <a:pPr indent="-325755" lvl="0" marL="457200" rtl="0" algn="l">
              <a:lnSpc>
                <a:spcPct val="90000"/>
              </a:lnSpc>
              <a:spcBef>
                <a:spcPts val="0"/>
              </a:spcBef>
              <a:spcAft>
                <a:spcPts val="0"/>
              </a:spcAft>
              <a:buSzPct val="81818"/>
              <a:buChar char="●"/>
            </a:pPr>
            <a:r>
              <a:rPr lang="en-US"/>
              <a:t>An </a:t>
            </a:r>
            <a:r>
              <a:rPr lang="en-US" u="sng"/>
              <a:t>introduction</a:t>
            </a:r>
            <a:r>
              <a:rPr lang="en-US"/>
              <a:t> to human research ethics</a:t>
            </a:r>
            <a:br>
              <a:rPr lang="en-US"/>
            </a:br>
            <a:endParaRPr/>
          </a:p>
          <a:p>
            <a:pPr indent="-325755" lvl="0" marL="457200" rtl="0" algn="l">
              <a:lnSpc>
                <a:spcPct val="90000"/>
              </a:lnSpc>
              <a:spcBef>
                <a:spcPts val="0"/>
              </a:spcBef>
              <a:spcAft>
                <a:spcPts val="0"/>
              </a:spcAft>
              <a:buSzPct val="81818"/>
              <a:buChar char="●"/>
            </a:pPr>
            <a:r>
              <a:rPr lang="en-US"/>
              <a:t>T</a:t>
            </a:r>
            <a:r>
              <a:rPr lang="en-US"/>
              <a:t>he </a:t>
            </a:r>
            <a:r>
              <a:rPr lang="en-US" u="sng"/>
              <a:t>three</a:t>
            </a:r>
            <a:r>
              <a:rPr lang="en-US" u="sng"/>
              <a:t> main steps</a:t>
            </a:r>
            <a:r>
              <a:rPr lang="en-US"/>
              <a:t> </a:t>
            </a:r>
            <a:r>
              <a:rPr lang="en-US"/>
              <a:t>of </a:t>
            </a:r>
            <a:r>
              <a:rPr lang="en-US"/>
              <a:t>submitting a human research ethics application</a:t>
            </a:r>
            <a:br>
              <a:rPr lang="en-US"/>
            </a:br>
            <a:endParaRPr/>
          </a:p>
          <a:p>
            <a:pPr indent="-325755" lvl="0" marL="457200" rtl="0" algn="l">
              <a:lnSpc>
                <a:spcPct val="90000"/>
              </a:lnSpc>
              <a:spcBef>
                <a:spcPts val="0"/>
              </a:spcBef>
              <a:spcAft>
                <a:spcPts val="0"/>
              </a:spcAft>
              <a:buSzPct val="81818"/>
              <a:buChar char="●"/>
            </a:pPr>
            <a:r>
              <a:rPr lang="en-US"/>
              <a:t>The </a:t>
            </a:r>
            <a:r>
              <a:rPr lang="en-US" u="sng"/>
              <a:t>principles</a:t>
            </a:r>
            <a:r>
              <a:rPr lang="en-US"/>
              <a:t> by which we should conduct human research after ethics approval is granted</a:t>
            </a:r>
            <a:br>
              <a:rPr lang="en-US"/>
            </a:br>
            <a:endParaRPr/>
          </a:p>
          <a:p>
            <a:pPr indent="-325755" lvl="0" marL="457200" rtl="0" algn="l">
              <a:lnSpc>
                <a:spcPct val="90000"/>
              </a:lnSpc>
              <a:spcBef>
                <a:spcPts val="0"/>
              </a:spcBef>
              <a:spcAft>
                <a:spcPts val="0"/>
              </a:spcAft>
              <a:buSzPct val="81818"/>
              <a:buChar char="●"/>
            </a:pPr>
            <a:r>
              <a:rPr lang="en-US"/>
              <a:t>Gain an </a:t>
            </a:r>
            <a:r>
              <a:rPr lang="en-US" u="sng"/>
              <a:t>appreciation for the Policy</a:t>
            </a:r>
            <a:r>
              <a:rPr lang="en-US"/>
              <a:t> and standards you need to adhere to when conducting Human Research.</a:t>
            </a:r>
            <a:endParaRPr/>
          </a:p>
          <a:p>
            <a:pPr indent="0" lvl="0" marL="0" rtl="0" algn="l">
              <a:lnSpc>
                <a:spcPct val="90000"/>
              </a:lnSpc>
              <a:spcBef>
                <a:spcPts val="1400"/>
              </a:spcBef>
              <a:spcAft>
                <a:spcPts val="0"/>
              </a:spcAft>
              <a:buSzPct val="96256"/>
              <a:buNone/>
            </a:pPr>
            <a:r>
              <a:t/>
            </a:r>
            <a:endParaRPr/>
          </a:p>
          <a:p>
            <a:pPr indent="0" lvl="0" marL="0" rtl="0" algn="l">
              <a:lnSpc>
                <a:spcPct val="90000"/>
              </a:lnSpc>
              <a:spcBef>
                <a:spcPts val="1400"/>
              </a:spcBef>
              <a:spcAft>
                <a:spcPts val="0"/>
              </a:spcAft>
              <a:buSzPct val="96256"/>
              <a:buNone/>
            </a:pPr>
            <a:r>
              <a:rPr b="1" lang="en-US"/>
              <a:t>Note</a:t>
            </a:r>
            <a:r>
              <a:rPr lang="en-US"/>
              <a:t>: The </a:t>
            </a:r>
            <a:r>
              <a:rPr b="1" lang="en-US" u="sng">
                <a:solidFill>
                  <a:schemeClr val="hlink"/>
                </a:solidFill>
                <a:hlinkClick r:id="rId3"/>
              </a:rPr>
              <a:t>Human Research Ethics</a:t>
            </a:r>
            <a:r>
              <a:rPr lang="en-US" u="sng">
                <a:solidFill>
                  <a:schemeClr val="hlink"/>
                </a:solidFill>
                <a:hlinkClick r:id="rId4"/>
              </a:rPr>
              <a:t> module</a:t>
            </a:r>
            <a:r>
              <a:rPr lang="en-US"/>
              <a:t> (link) on the Monash MyDevelopment portal is compulsory and covers details relating to Human Research Ethics, including:</a:t>
            </a:r>
            <a:endParaRPr/>
          </a:p>
          <a:p>
            <a:pPr indent="-298767" lvl="0" marL="457200" rtl="0" algn="l">
              <a:lnSpc>
                <a:spcPct val="115000"/>
              </a:lnSpc>
              <a:spcBef>
                <a:spcPts val="0"/>
              </a:spcBef>
              <a:spcAft>
                <a:spcPts val="0"/>
              </a:spcAft>
              <a:buClr>
                <a:srgbClr val="313537"/>
              </a:buClr>
              <a:buSzPct val="100000"/>
              <a:buChar char="●"/>
            </a:pPr>
            <a:r>
              <a:rPr lang="en-US" sz="1300">
                <a:solidFill>
                  <a:srgbClr val="313537"/>
                </a:solidFill>
              </a:rPr>
              <a:t>History of research ethics</a:t>
            </a:r>
            <a:endParaRPr sz="1300">
              <a:solidFill>
                <a:srgbClr val="313537"/>
              </a:solidFill>
            </a:endParaRPr>
          </a:p>
          <a:p>
            <a:pPr indent="-298767" lvl="0" marL="457200" rtl="0" algn="l">
              <a:lnSpc>
                <a:spcPct val="115000"/>
              </a:lnSpc>
              <a:spcBef>
                <a:spcPts val="0"/>
              </a:spcBef>
              <a:spcAft>
                <a:spcPts val="0"/>
              </a:spcAft>
              <a:buClr>
                <a:srgbClr val="313537"/>
              </a:buClr>
              <a:buSzPct val="100000"/>
              <a:buChar char="●"/>
            </a:pPr>
            <a:r>
              <a:rPr lang="en-US" sz="1300">
                <a:solidFill>
                  <a:srgbClr val="313537"/>
                </a:solidFill>
              </a:rPr>
              <a:t>Values and principles of research ethics</a:t>
            </a:r>
            <a:endParaRPr sz="1300">
              <a:solidFill>
                <a:srgbClr val="313537"/>
              </a:solidFill>
            </a:endParaRPr>
          </a:p>
          <a:p>
            <a:pPr indent="-298767" lvl="0" marL="457200" rtl="0" algn="l">
              <a:lnSpc>
                <a:spcPct val="115000"/>
              </a:lnSpc>
              <a:spcBef>
                <a:spcPts val="0"/>
              </a:spcBef>
              <a:spcAft>
                <a:spcPts val="0"/>
              </a:spcAft>
              <a:buClr>
                <a:srgbClr val="313537"/>
              </a:buClr>
              <a:buSzPct val="100000"/>
              <a:buChar char="●"/>
            </a:pPr>
            <a:r>
              <a:rPr b="1" lang="en-US" sz="1300">
                <a:solidFill>
                  <a:srgbClr val="313537"/>
                </a:solidFill>
              </a:rPr>
              <a:t>Consent requirements</a:t>
            </a:r>
            <a:endParaRPr b="1" sz="1300">
              <a:solidFill>
                <a:srgbClr val="313537"/>
              </a:solidFill>
            </a:endParaRPr>
          </a:p>
          <a:p>
            <a:pPr indent="-298767" lvl="0" marL="457200" rtl="0" algn="l">
              <a:lnSpc>
                <a:spcPct val="115000"/>
              </a:lnSpc>
              <a:spcBef>
                <a:spcPts val="0"/>
              </a:spcBef>
              <a:spcAft>
                <a:spcPts val="0"/>
              </a:spcAft>
              <a:buClr>
                <a:srgbClr val="313537"/>
              </a:buClr>
              <a:buSzPct val="100000"/>
              <a:buChar char="●"/>
            </a:pPr>
            <a:r>
              <a:rPr b="1" lang="en-US" sz="1300">
                <a:solidFill>
                  <a:srgbClr val="313537"/>
                </a:solidFill>
              </a:rPr>
              <a:t>Review process at Monash</a:t>
            </a:r>
            <a:endParaRPr b="1" sz="1300">
              <a:solidFill>
                <a:srgbClr val="313537"/>
              </a:solidFill>
            </a:endParaRPr>
          </a:p>
          <a:p>
            <a:pPr indent="-298767" lvl="0" marL="457200" rtl="0" algn="l">
              <a:lnSpc>
                <a:spcPct val="115000"/>
              </a:lnSpc>
              <a:spcBef>
                <a:spcPts val="0"/>
              </a:spcBef>
              <a:spcAft>
                <a:spcPts val="0"/>
              </a:spcAft>
              <a:buClr>
                <a:srgbClr val="313537"/>
              </a:buClr>
              <a:buSzPct val="100000"/>
              <a:buFont typeface="Arial"/>
              <a:buChar char="●"/>
            </a:pPr>
            <a:r>
              <a:rPr b="1" lang="en-US" sz="1300">
                <a:solidFill>
                  <a:srgbClr val="313537"/>
                </a:solidFill>
              </a:rPr>
              <a:t>Privacy</a:t>
            </a:r>
            <a:br>
              <a:rPr lang="en-US"/>
            </a:b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4"/>
          <p:cNvSpPr txBox="1"/>
          <p:nvPr>
            <p:ph type="title"/>
          </p:nvPr>
        </p:nvSpPr>
        <p:spPr>
          <a:xfrm>
            <a:off x="1024125" y="585225"/>
            <a:ext cx="105081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WHAT IS HUMAN RESEARCH?</a:t>
            </a:r>
            <a:endParaRPr/>
          </a:p>
        </p:txBody>
      </p:sp>
      <p:sp>
        <p:nvSpPr>
          <p:cNvPr id="104" name="Google Shape;104;p4"/>
          <p:cNvSpPr txBox="1"/>
          <p:nvPr>
            <p:ph idx="1" type="body"/>
          </p:nvPr>
        </p:nvSpPr>
        <p:spPr>
          <a:xfrm>
            <a:off x="1024128" y="2286000"/>
            <a:ext cx="9720071" cy="4023360"/>
          </a:xfrm>
          <a:prstGeom prst="rect">
            <a:avLst/>
          </a:prstGeom>
          <a:noFill/>
          <a:ln>
            <a:noFill/>
          </a:ln>
        </p:spPr>
        <p:txBody>
          <a:bodyPr anchorCtr="0" anchor="t" bIns="45700" lIns="45700" spcFirstLastPara="1" rIns="45700" wrap="square" tIns="45700">
            <a:normAutofit/>
          </a:bodyPr>
          <a:lstStyle/>
          <a:p>
            <a:pPr indent="-139700" lvl="0" marL="91440" rtl="0" algn="l">
              <a:lnSpc>
                <a:spcPct val="90000"/>
              </a:lnSpc>
              <a:spcBef>
                <a:spcPts val="0"/>
              </a:spcBef>
              <a:spcAft>
                <a:spcPts val="0"/>
              </a:spcAft>
              <a:buSzPts val="2200"/>
              <a:buChar char="●"/>
            </a:pPr>
            <a:r>
              <a:rPr b="1" lang="en-US" sz="1800"/>
              <a:t>Any research</a:t>
            </a:r>
            <a:r>
              <a:rPr lang="en-US" sz="1800"/>
              <a:t> conducted with, or about, people, their data or their tissue.</a:t>
            </a:r>
            <a:endParaRPr sz="1800"/>
          </a:p>
          <a:p>
            <a:pPr indent="-139700" lvl="0" marL="91440" rtl="0" algn="l">
              <a:lnSpc>
                <a:spcPct val="90000"/>
              </a:lnSpc>
              <a:spcBef>
                <a:spcPts val="0"/>
              </a:spcBef>
              <a:spcAft>
                <a:spcPts val="0"/>
              </a:spcAft>
              <a:buSzPts val="2200"/>
              <a:buChar char="●"/>
            </a:pPr>
            <a:r>
              <a:rPr lang="en-US" sz="1800"/>
              <a:t>Includes:</a:t>
            </a:r>
            <a:endParaRPr/>
          </a:p>
          <a:p>
            <a:pPr indent="-368300" lvl="1" marL="914400" rtl="0" algn="l">
              <a:lnSpc>
                <a:spcPct val="90000"/>
              </a:lnSpc>
              <a:spcBef>
                <a:spcPts val="0"/>
              </a:spcBef>
              <a:spcAft>
                <a:spcPts val="0"/>
              </a:spcAft>
              <a:buSzPts val="2200"/>
              <a:buFont typeface="Twentieth Century"/>
              <a:buChar char="○"/>
            </a:pPr>
            <a:r>
              <a:rPr lang="en-US"/>
              <a:t>Participants taking part in </a:t>
            </a:r>
            <a:r>
              <a:rPr b="1" lang="en-US"/>
              <a:t>surveys</a:t>
            </a:r>
            <a:r>
              <a:rPr lang="en-US"/>
              <a:t>, </a:t>
            </a:r>
            <a:r>
              <a:rPr b="1" lang="en-US"/>
              <a:t>interviews</a:t>
            </a:r>
            <a:r>
              <a:rPr lang="en-US"/>
              <a:t> or </a:t>
            </a:r>
            <a:r>
              <a:rPr b="1" lang="en-US"/>
              <a:t>focus groups</a:t>
            </a:r>
            <a:r>
              <a:rPr lang="en-US"/>
              <a:t>.</a:t>
            </a:r>
            <a:endParaRPr/>
          </a:p>
          <a:p>
            <a:pPr indent="-368300" lvl="1" marL="914400" rtl="0" algn="l">
              <a:lnSpc>
                <a:spcPct val="90000"/>
              </a:lnSpc>
              <a:spcBef>
                <a:spcPts val="0"/>
              </a:spcBef>
              <a:spcAft>
                <a:spcPts val="0"/>
              </a:spcAft>
              <a:buSzPts val="2200"/>
              <a:buFont typeface="Twentieth Century"/>
              <a:buChar char="○"/>
            </a:pPr>
            <a:r>
              <a:rPr lang="en-US"/>
              <a:t>Participants undergoing psychological, physiological or medical </a:t>
            </a:r>
            <a:r>
              <a:rPr b="1" lang="en-US"/>
              <a:t>testing</a:t>
            </a:r>
            <a:r>
              <a:rPr lang="en-US"/>
              <a:t> or </a:t>
            </a:r>
            <a:r>
              <a:rPr b="1" lang="en-US"/>
              <a:t>treatment</a:t>
            </a:r>
            <a:r>
              <a:rPr lang="en-US"/>
              <a:t>.</a:t>
            </a:r>
            <a:endParaRPr/>
          </a:p>
          <a:p>
            <a:pPr indent="-368300" lvl="1" marL="914400" rtl="0" algn="l">
              <a:lnSpc>
                <a:spcPct val="90000"/>
              </a:lnSpc>
              <a:spcBef>
                <a:spcPts val="0"/>
              </a:spcBef>
              <a:spcAft>
                <a:spcPts val="0"/>
              </a:spcAft>
              <a:buSzPts val="2200"/>
              <a:buFont typeface="Twentieth Century"/>
              <a:buChar char="○"/>
            </a:pPr>
            <a:r>
              <a:rPr lang="en-US"/>
              <a:t>Participants being </a:t>
            </a:r>
            <a:r>
              <a:rPr b="1" lang="en-US"/>
              <a:t>observed</a:t>
            </a:r>
            <a:r>
              <a:rPr lang="en-US"/>
              <a:t> by researchers (</a:t>
            </a:r>
            <a:r>
              <a:rPr b="1" lang="en-US"/>
              <a:t>with or without</a:t>
            </a:r>
            <a:r>
              <a:rPr lang="en-US"/>
              <a:t> their knowledge).</a:t>
            </a:r>
            <a:endParaRPr/>
          </a:p>
          <a:p>
            <a:pPr indent="-368300" lvl="1" marL="914400" rtl="0" algn="l">
              <a:lnSpc>
                <a:spcPct val="90000"/>
              </a:lnSpc>
              <a:spcBef>
                <a:spcPts val="0"/>
              </a:spcBef>
              <a:spcAft>
                <a:spcPts val="0"/>
              </a:spcAft>
              <a:buSzPts val="2200"/>
              <a:buFont typeface="Twentieth Century"/>
              <a:buChar char="○"/>
            </a:pPr>
            <a:r>
              <a:rPr lang="en-US"/>
              <a:t>Researchers collecting or using organs, tissues or body fluids from participants.</a:t>
            </a:r>
            <a:endParaRPr/>
          </a:p>
          <a:p>
            <a:pPr indent="-368300" lvl="1" marL="914400" rtl="0" algn="l">
              <a:lnSpc>
                <a:spcPct val="90000"/>
              </a:lnSpc>
              <a:spcBef>
                <a:spcPts val="0"/>
              </a:spcBef>
              <a:spcAft>
                <a:spcPts val="0"/>
              </a:spcAft>
              <a:buSzPts val="2200"/>
              <a:buFont typeface="Twentieth Century"/>
              <a:buChar char="○"/>
            </a:pPr>
            <a:r>
              <a:rPr lang="en-US"/>
              <a:t>Researchers collecting or using </a:t>
            </a:r>
            <a:r>
              <a:rPr b="1" lang="en-US"/>
              <a:t>personal data or information</a:t>
            </a:r>
            <a:r>
              <a:rPr lang="en-US"/>
              <a:t> about participants for research purposes (</a:t>
            </a:r>
            <a:r>
              <a:rPr b="1" lang="en-US"/>
              <a:t>including secondary analysis of data from the internet or social media platforms</a:t>
            </a:r>
            <a:r>
              <a:rPr lang="en-US"/>
              <a:t>). </a:t>
            </a:r>
            <a:endParaRPr/>
          </a:p>
          <a:p>
            <a:pPr indent="0" lvl="0" marL="0" rtl="0" algn="l">
              <a:lnSpc>
                <a:spcPct val="90000"/>
              </a:lnSpc>
              <a:spcBef>
                <a:spcPts val="0"/>
              </a:spcBef>
              <a:spcAft>
                <a:spcPts val="0"/>
              </a:spcAft>
              <a:buSzPts val="1800"/>
              <a:buNone/>
            </a:pPr>
            <a:r>
              <a:t/>
            </a:r>
            <a:endParaRPr/>
          </a:p>
          <a:p>
            <a:pPr indent="0" lvl="0" marL="0" rtl="0" algn="l">
              <a:lnSpc>
                <a:spcPct val="90000"/>
              </a:lnSpc>
              <a:spcBef>
                <a:spcPts val="0"/>
              </a:spcBef>
              <a:spcAft>
                <a:spcPts val="0"/>
              </a:spcAft>
              <a:buSzPts val="1800"/>
              <a:buNone/>
            </a:pPr>
            <a:r>
              <a:rPr lang="en-US" sz="1800"/>
              <a:t>All research involving humans should be conducted in a manner that respects the rights of participants and ensures their safety. </a:t>
            </a:r>
            <a:endParaRPr sz="1800"/>
          </a:p>
          <a:p>
            <a:pPr indent="0" lvl="0" marL="0" rtl="0" algn="l">
              <a:lnSpc>
                <a:spcPct val="90000"/>
              </a:lnSpc>
              <a:spcBef>
                <a:spcPts val="0"/>
              </a:spcBef>
              <a:spcAft>
                <a:spcPts val="0"/>
              </a:spcAft>
              <a:buSzPts val="1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3"/>
          <p:cNvSpPr txBox="1"/>
          <p:nvPr>
            <p:ph type="title"/>
          </p:nvPr>
        </p:nvSpPr>
        <p:spPr>
          <a:xfrm>
            <a:off x="1024125" y="585225"/>
            <a:ext cx="10354800" cy="14997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WHAT IS HUMAN RESEARCH </a:t>
            </a:r>
            <a:r>
              <a:rPr lang="en-US" u="sng"/>
              <a:t>ETHICS</a:t>
            </a:r>
            <a:r>
              <a:rPr lang="en-US"/>
              <a:t>?</a:t>
            </a:r>
            <a:endParaRPr/>
          </a:p>
        </p:txBody>
      </p:sp>
      <p:sp>
        <p:nvSpPr>
          <p:cNvPr id="110" name="Google Shape;110;p3"/>
          <p:cNvSpPr txBox="1"/>
          <p:nvPr>
            <p:ph idx="4294967295"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68300" lvl="0" marL="457200" rtl="0" algn="l">
              <a:lnSpc>
                <a:spcPct val="90000"/>
              </a:lnSpc>
              <a:spcBef>
                <a:spcPts val="0"/>
              </a:spcBef>
              <a:spcAft>
                <a:spcPts val="0"/>
              </a:spcAft>
              <a:buSzPts val="2200"/>
              <a:buChar char="●"/>
            </a:pPr>
            <a:r>
              <a:rPr lang="en-US"/>
              <a:t>refers to the application of a set of guidelines when conducting research involving human participants</a:t>
            </a:r>
            <a:br>
              <a:rPr lang="en-US"/>
            </a:br>
            <a:br>
              <a:rPr lang="en-US"/>
            </a:br>
            <a:endParaRPr/>
          </a:p>
          <a:p>
            <a:pPr indent="-368300" lvl="0" marL="457200" rtl="0" algn="l">
              <a:lnSpc>
                <a:spcPct val="90000"/>
              </a:lnSpc>
              <a:spcBef>
                <a:spcPts val="0"/>
              </a:spcBef>
              <a:spcAft>
                <a:spcPts val="0"/>
              </a:spcAft>
              <a:buSzPts val="2200"/>
              <a:buChar char="●"/>
            </a:pPr>
            <a:r>
              <a:rPr lang="en-US"/>
              <a:t>All human research conducted by MYMI should abide by the four core research ethics values: </a:t>
            </a:r>
            <a:endParaRPr/>
          </a:p>
          <a:p>
            <a:pPr indent="-368300" lvl="0" marL="914400" rtl="0" algn="l">
              <a:lnSpc>
                <a:spcPct val="90000"/>
              </a:lnSpc>
              <a:spcBef>
                <a:spcPts val="0"/>
              </a:spcBef>
              <a:spcAft>
                <a:spcPts val="0"/>
              </a:spcAft>
              <a:buSzPts val="2200"/>
              <a:buAutoNum type="arabicPeriod"/>
            </a:pPr>
            <a:r>
              <a:rPr lang="en-US"/>
              <a:t>respect</a:t>
            </a:r>
            <a:endParaRPr/>
          </a:p>
          <a:p>
            <a:pPr indent="-368300" lvl="0" marL="914400" rtl="0" algn="l">
              <a:lnSpc>
                <a:spcPct val="90000"/>
              </a:lnSpc>
              <a:spcBef>
                <a:spcPts val="0"/>
              </a:spcBef>
              <a:spcAft>
                <a:spcPts val="0"/>
              </a:spcAft>
              <a:buSzPts val="2200"/>
              <a:buAutoNum type="arabicPeriod"/>
            </a:pPr>
            <a:r>
              <a:rPr lang="en-US"/>
              <a:t>beneficence</a:t>
            </a:r>
            <a:endParaRPr/>
          </a:p>
          <a:p>
            <a:pPr indent="-368300" lvl="0" marL="914400" rtl="0" algn="l">
              <a:lnSpc>
                <a:spcPct val="90000"/>
              </a:lnSpc>
              <a:spcBef>
                <a:spcPts val="0"/>
              </a:spcBef>
              <a:spcAft>
                <a:spcPts val="0"/>
              </a:spcAft>
              <a:buSzPts val="2200"/>
              <a:buAutoNum type="arabicPeriod"/>
            </a:pPr>
            <a:r>
              <a:rPr lang="en-US"/>
              <a:t>research merit and integrity</a:t>
            </a:r>
            <a:endParaRPr/>
          </a:p>
          <a:p>
            <a:pPr indent="-368300" lvl="0" marL="914400" rtl="0" algn="l">
              <a:lnSpc>
                <a:spcPct val="90000"/>
              </a:lnSpc>
              <a:spcBef>
                <a:spcPts val="0"/>
              </a:spcBef>
              <a:spcAft>
                <a:spcPts val="0"/>
              </a:spcAft>
              <a:buSzPts val="2200"/>
              <a:buAutoNum type="arabicPeriod"/>
            </a:pPr>
            <a:r>
              <a:rPr lang="en-US"/>
              <a:t>justice</a:t>
            </a:r>
            <a:endParaRPr/>
          </a:p>
          <a:p>
            <a:pPr indent="0" lvl="0" marL="0" rtl="0" algn="l">
              <a:lnSpc>
                <a:spcPct val="90000"/>
              </a:lnSpc>
              <a:spcBef>
                <a:spcPts val="0"/>
              </a:spcBef>
              <a:spcAft>
                <a:spcPts val="0"/>
              </a:spcAft>
              <a:buSzPts val="2200"/>
              <a:buNone/>
            </a:pPr>
            <a:r>
              <a:t/>
            </a:r>
            <a:endParaRPr>
              <a:solidFill>
                <a:srgbClr val="FF0000"/>
              </a:solidFill>
            </a:endParaRPr>
          </a:p>
          <a:p>
            <a:pPr indent="0" lvl="0" marL="0" rtl="0" algn="l">
              <a:lnSpc>
                <a:spcPct val="90000"/>
              </a:lnSpc>
              <a:spcBef>
                <a:spcPts val="1400"/>
              </a:spcBef>
              <a:spcAft>
                <a:spcPts val="0"/>
              </a:spcAft>
              <a:buSzPts val="2200"/>
              <a:buFont typeface="Arial"/>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5"/>
          <p:cNvSpPr txBox="1"/>
          <p:nvPr>
            <p:ph type="title"/>
          </p:nvPr>
        </p:nvSpPr>
        <p:spPr>
          <a:xfrm>
            <a:off x="1024128" y="585216"/>
            <a:ext cx="9720072" cy="1499616"/>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THE PROCESS</a:t>
            </a:r>
            <a:endParaRPr/>
          </a:p>
        </p:txBody>
      </p:sp>
      <p:grpSp>
        <p:nvGrpSpPr>
          <p:cNvPr id="116" name="Google Shape;116;p5"/>
          <p:cNvGrpSpPr/>
          <p:nvPr/>
        </p:nvGrpSpPr>
        <p:grpSpPr>
          <a:xfrm>
            <a:off x="1330650" y="3120075"/>
            <a:ext cx="10725027" cy="3182975"/>
            <a:chOff x="267373" y="18447"/>
            <a:chExt cx="5402492" cy="3182975"/>
          </a:xfrm>
        </p:grpSpPr>
        <p:sp>
          <p:nvSpPr>
            <p:cNvPr id="117" name="Google Shape;117;p5"/>
            <p:cNvSpPr/>
            <p:nvPr/>
          </p:nvSpPr>
          <p:spPr>
            <a:xfrm rot="5400000">
              <a:off x="487803" y="940737"/>
              <a:ext cx="832000" cy="947203"/>
            </a:xfrm>
            <a:prstGeom prst="bentUpArrow">
              <a:avLst>
                <a:gd fmla="val 32840" name="adj1"/>
                <a:gd fmla="val 25000" name="adj2"/>
                <a:gd fmla="val 35780" name="adj3"/>
              </a:avLst>
            </a:prstGeom>
            <a:solidFill>
              <a:srgbClr val="7F7F7F"/>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5"/>
            <p:cNvSpPr/>
            <p:nvPr/>
          </p:nvSpPr>
          <p:spPr>
            <a:xfrm>
              <a:off x="267373" y="18447"/>
              <a:ext cx="1110000" cy="980400"/>
            </a:xfrm>
            <a:prstGeom prst="roundRect">
              <a:avLst>
                <a:gd fmla="val 16670" name="adj"/>
              </a:avLst>
            </a:prstGeom>
            <a:solidFill>
              <a:schemeClr val="accent2"/>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
            <p:cNvSpPr txBox="1"/>
            <p:nvPr/>
          </p:nvSpPr>
          <p:spPr>
            <a:xfrm>
              <a:off x="315240" y="66322"/>
              <a:ext cx="947100" cy="88470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Twentieth Century"/>
                <a:buNone/>
              </a:pPr>
              <a:r>
                <a:rPr b="0" i="0" lang="en-US" sz="3100" u="none" cap="none" strike="noStrike">
                  <a:solidFill>
                    <a:schemeClr val="lt1"/>
                  </a:solidFill>
                  <a:latin typeface="Twentieth Century"/>
                  <a:ea typeface="Twentieth Century"/>
                  <a:cs typeface="Twentieth Century"/>
                  <a:sym typeface="Twentieth Century"/>
                </a:rPr>
                <a:t>STEP 1</a:t>
              </a:r>
              <a:endParaRPr b="0" i="0" sz="1400" u="none" cap="none" strike="noStrike">
                <a:solidFill>
                  <a:srgbClr val="000000"/>
                </a:solidFill>
                <a:latin typeface="Arial"/>
                <a:ea typeface="Arial"/>
                <a:cs typeface="Arial"/>
                <a:sym typeface="Arial"/>
              </a:endParaRPr>
            </a:p>
          </p:txBody>
        </p:sp>
        <p:sp>
          <p:nvSpPr>
            <p:cNvPr id="120" name="Google Shape;120;p5"/>
            <p:cNvSpPr/>
            <p:nvPr/>
          </p:nvSpPr>
          <p:spPr>
            <a:xfrm>
              <a:off x="1667973" y="111948"/>
              <a:ext cx="1018662" cy="79238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5"/>
            <p:cNvSpPr txBox="1"/>
            <p:nvPr/>
          </p:nvSpPr>
          <p:spPr>
            <a:xfrm>
              <a:off x="1424454" y="145260"/>
              <a:ext cx="1505700" cy="792300"/>
            </a:xfrm>
            <a:prstGeom prst="rect">
              <a:avLst/>
            </a:prstGeom>
            <a:noFill/>
            <a:ln>
              <a:noFill/>
            </a:ln>
          </p:spPr>
          <p:txBody>
            <a:bodyPr anchorCtr="0" anchor="ctr" bIns="53325" lIns="53325" spcFirstLastPara="1" rIns="53325" wrap="square" tIns="53325">
              <a:noAutofit/>
            </a:bodyPr>
            <a:lstStyle/>
            <a:p>
              <a:pPr indent="-336550" lvl="0" marL="457200" marR="0" rtl="0" algn="l">
                <a:lnSpc>
                  <a:spcPct val="90000"/>
                </a:lnSpc>
                <a:spcBef>
                  <a:spcPts val="0"/>
                </a:spcBef>
                <a:spcAft>
                  <a:spcPts val="0"/>
                </a:spcAft>
                <a:buClr>
                  <a:schemeClr val="dk1"/>
                </a:buClr>
                <a:buSzPts val="1700"/>
                <a:buFont typeface="Twentieth Century"/>
                <a:buChar char="●"/>
              </a:pPr>
              <a:r>
                <a:rPr b="0" i="0" lang="en-US" sz="1700" u="sng" cap="none" strike="noStrike">
                  <a:solidFill>
                    <a:schemeClr val="dk1"/>
                  </a:solidFill>
                  <a:latin typeface="Twentieth Century"/>
                  <a:ea typeface="Twentieth Century"/>
                  <a:cs typeface="Twentieth Century"/>
                  <a:sym typeface="Twentieth Century"/>
                </a:rPr>
                <a:t>WHEN</a:t>
              </a:r>
              <a:r>
                <a:rPr b="0" i="0" lang="en-US" sz="1700" u="none" cap="none" strike="noStrike">
                  <a:solidFill>
                    <a:schemeClr val="dk1"/>
                  </a:solidFill>
                  <a:latin typeface="Twentieth Century"/>
                  <a:ea typeface="Twentieth Century"/>
                  <a:cs typeface="Twentieth Century"/>
                  <a:sym typeface="Twentieth Century"/>
                </a:rPr>
                <a:t> SHOULD WE APPLY FOR ETHICS APPROVAL?</a:t>
              </a:r>
              <a:endParaRPr b="0" i="0" sz="1700" u="none" cap="none" strike="noStrike">
                <a:solidFill>
                  <a:srgbClr val="000000"/>
                </a:solidFill>
                <a:latin typeface="Arial"/>
                <a:ea typeface="Arial"/>
                <a:cs typeface="Arial"/>
                <a:sym typeface="Arial"/>
              </a:endParaRPr>
            </a:p>
          </p:txBody>
        </p:sp>
        <p:sp>
          <p:nvSpPr>
            <p:cNvPr id="122" name="Google Shape;122;p5"/>
            <p:cNvSpPr/>
            <p:nvPr/>
          </p:nvSpPr>
          <p:spPr>
            <a:xfrm rot="5400000">
              <a:off x="1649048" y="2042020"/>
              <a:ext cx="832000" cy="947203"/>
            </a:xfrm>
            <a:prstGeom prst="bentUpArrow">
              <a:avLst>
                <a:gd fmla="val 32840" name="adj1"/>
                <a:gd fmla="val 25000" name="adj2"/>
                <a:gd fmla="val 35780" name="adj3"/>
              </a:avLst>
            </a:prstGeom>
            <a:solidFill>
              <a:srgbClr val="7F7F7F"/>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5"/>
            <p:cNvSpPr/>
            <p:nvPr/>
          </p:nvSpPr>
          <p:spPr>
            <a:xfrm>
              <a:off x="1428617" y="1119722"/>
              <a:ext cx="1110000" cy="980400"/>
            </a:xfrm>
            <a:prstGeom prst="roundRect">
              <a:avLst>
                <a:gd fmla="val 16670" name="adj"/>
              </a:avLst>
            </a:prstGeom>
            <a:solidFill>
              <a:schemeClr val="accent2"/>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5"/>
            <p:cNvSpPr txBox="1"/>
            <p:nvPr/>
          </p:nvSpPr>
          <p:spPr>
            <a:xfrm>
              <a:off x="1476484" y="1167597"/>
              <a:ext cx="947100" cy="88470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Twentieth Century"/>
                <a:buNone/>
              </a:pPr>
              <a:r>
                <a:rPr b="0" i="0" lang="en-US" sz="3100" u="none" cap="none" strike="noStrike">
                  <a:solidFill>
                    <a:schemeClr val="lt1"/>
                  </a:solidFill>
                  <a:latin typeface="Twentieth Century"/>
                  <a:ea typeface="Twentieth Century"/>
                  <a:cs typeface="Twentieth Century"/>
                  <a:sym typeface="Twentieth Century"/>
                </a:rPr>
                <a:t>STEP 2</a:t>
              </a:r>
              <a:endParaRPr b="0" i="0" sz="1400" u="none" cap="none" strike="noStrike">
                <a:solidFill>
                  <a:srgbClr val="000000"/>
                </a:solidFill>
                <a:latin typeface="Arial"/>
                <a:ea typeface="Arial"/>
                <a:cs typeface="Arial"/>
                <a:sym typeface="Arial"/>
              </a:endParaRPr>
            </a:p>
          </p:txBody>
        </p:sp>
        <p:sp>
          <p:nvSpPr>
            <p:cNvPr id="125" name="Google Shape;125;p5"/>
            <p:cNvSpPr/>
            <p:nvPr/>
          </p:nvSpPr>
          <p:spPr>
            <a:xfrm>
              <a:off x="2829218" y="1213232"/>
              <a:ext cx="1018662" cy="79238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5"/>
            <p:cNvSpPr txBox="1"/>
            <p:nvPr/>
          </p:nvSpPr>
          <p:spPr>
            <a:xfrm>
              <a:off x="2589834" y="1213272"/>
              <a:ext cx="2674800" cy="792300"/>
            </a:xfrm>
            <a:prstGeom prst="rect">
              <a:avLst/>
            </a:prstGeom>
            <a:noFill/>
            <a:ln>
              <a:noFill/>
            </a:ln>
          </p:spPr>
          <p:txBody>
            <a:bodyPr anchorCtr="0" anchor="ctr" bIns="53325" lIns="53325" spcFirstLastPara="1" rIns="53325" wrap="square" tIns="53325">
              <a:noAutofit/>
            </a:bodyPr>
            <a:lstStyle/>
            <a:p>
              <a:pPr indent="-336550" lvl="0" marL="457200" marR="0" rtl="0" algn="l">
                <a:lnSpc>
                  <a:spcPct val="90000"/>
                </a:lnSpc>
                <a:spcBef>
                  <a:spcPts val="0"/>
                </a:spcBef>
                <a:spcAft>
                  <a:spcPts val="0"/>
                </a:spcAft>
                <a:buClr>
                  <a:schemeClr val="dk1"/>
                </a:buClr>
                <a:buSzPts val="1700"/>
                <a:buFont typeface="Twentieth Century"/>
                <a:buChar char="●"/>
              </a:pPr>
              <a:r>
                <a:rPr b="0" i="0" lang="en-US" sz="1700" u="none" cap="none" strike="noStrike">
                  <a:solidFill>
                    <a:schemeClr val="dk1"/>
                  </a:solidFill>
                  <a:latin typeface="Twentieth Century"/>
                  <a:ea typeface="Twentieth Century"/>
                  <a:cs typeface="Twentieth Century"/>
                  <a:sym typeface="Twentieth Century"/>
                </a:rPr>
                <a:t>WHAT ARE THE </a:t>
              </a:r>
              <a:r>
                <a:rPr b="0" i="0" lang="en-US" sz="1700" u="sng" cap="none" strike="noStrike">
                  <a:solidFill>
                    <a:schemeClr val="dk1"/>
                  </a:solidFill>
                  <a:latin typeface="Twentieth Century"/>
                  <a:ea typeface="Twentieth Century"/>
                  <a:cs typeface="Twentieth Century"/>
                  <a:sym typeface="Twentieth Century"/>
                </a:rPr>
                <a:t>PREREQUISITES</a:t>
              </a:r>
              <a:r>
                <a:rPr b="0" i="0" lang="en-US" sz="1700" u="none" cap="none" strike="noStrike">
                  <a:solidFill>
                    <a:schemeClr val="dk1"/>
                  </a:solidFill>
                  <a:latin typeface="Twentieth Century"/>
                  <a:ea typeface="Twentieth Century"/>
                  <a:cs typeface="Twentieth Century"/>
                  <a:sym typeface="Twentieth Century"/>
                </a:rPr>
                <a:t> TO SUBMITTING A RESEARCH ETHICS APPLICATION?</a:t>
              </a:r>
              <a:endParaRPr b="0" i="0" sz="1700" u="none" cap="none" strike="noStrike">
                <a:solidFill>
                  <a:srgbClr val="000000"/>
                </a:solidFill>
                <a:latin typeface="Arial"/>
                <a:ea typeface="Arial"/>
                <a:cs typeface="Arial"/>
                <a:sym typeface="Arial"/>
              </a:endParaRPr>
            </a:p>
          </p:txBody>
        </p:sp>
        <p:sp>
          <p:nvSpPr>
            <p:cNvPr id="127" name="Google Shape;127;p5"/>
            <p:cNvSpPr/>
            <p:nvPr/>
          </p:nvSpPr>
          <p:spPr>
            <a:xfrm>
              <a:off x="2589861" y="2221022"/>
              <a:ext cx="1110000" cy="980400"/>
            </a:xfrm>
            <a:prstGeom prst="roundRect">
              <a:avLst>
                <a:gd fmla="val 16670" name="adj"/>
              </a:avLst>
            </a:prstGeom>
            <a:solidFill>
              <a:schemeClr val="accent2"/>
            </a:solid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5"/>
            <p:cNvSpPr txBox="1"/>
            <p:nvPr/>
          </p:nvSpPr>
          <p:spPr>
            <a:xfrm>
              <a:off x="2637727" y="2268872"/>
              <a:ext cx="1018800" cy="88470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Twentieth Century"/>
                <a:buNone/>
              </a:pPr>
              <a:r>
                <a:rPr b="0" i="0" lang="en-US" sz="3100" u="none" cap="none" strike="noStrike">
                  <a:solidFill>
                    <a:schemeClr val="lt1"/>
                  </a:solidFill>
                  <a:latin typeface="Twentieth Century"/>
                  <a:ea typeface="Twentieth Century"/>
                  <a:cs typeface="Twentieth Century"/>
                  <a:sym typeface="Twentieth Century"/>
                </a:rPr>
                <a:t>STEP 3</a:t>
              </a:r>
              <a:endParaRPr b="0" i="0" sz="1400" u="none" cap="none" strike="noStrike">
                <a:solidFill>
                  <a:srgbClr val="000000"/>
                </a:solidFill>
                <a:latin typeface="Arial"/>
                <a:ea typeface="Arial"/>
                <a:cs typeface="Arial"/>
                <a:sym typeface="Arial"/>
              </a:endParaRPr>
            </a:p>
          </p:txBody>
        </p:sp>
        <p:sp>
          <p:nvSpPr>
            <p:cNvPr id="129" name="Google Shape;129;p5"/>
            <p:cNvSpPr/>
            <p:nvPr/>
          </p:nvSpPr>
          <p:spPr>
            <a:xfrm>
              <a:off x="3990464" y="2314516"/>
              <a:ext cx="1018662" cy="792381"/>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5"/>
            <p:cNvSpPr txBox="1"/>
            <p:nvPr/>
          </p:nvSpPr>
          <p:spPr>
            <a:xfrm>
              <a:off x="3751065" y="2314572"/>
              <a:ext cx="1918800" cy="792300"/>
            </a:xfrm>
            <a:prstGeom prst="rect">
              <a:avLst/>
            </a:prstGeom>
            <a:noFill/>
            <a:ln>
              <a:noFill/>
            </a:ln>
          </p:spPr>
          <p:txBody>
            <a:bodyPr anchorCtr="0" anchor="ctr" bIns="49525" lIns="49525" spcFirstLastPara="1" rIns="49525" wrap="square" tIns="49525">
              <a:noAutofit/>
            </a:bodyPr>
            <a:lstStyle/>
            <a:p>
              <a:pPr indent="-336550" lvl="0" marL="457200" marR="0" rtl="0" algn="l">
                <a:lnSpc>
                  <a:spcPct val="90000"/>
                </a:lnSpc>
                <a:spcBef>
                  <a:spcPts val="0"/>
                </a:spcBef>
                <a:spcAft>
                  <a:spcPts val="0"/>
                </a:spcAft>
                <a:buClr>
                  <a:schemeClr val="dk1"/>
                </a:buClr>
                <a:buSzPts val="1700"/>
                <a:buFont typeface="Twentieth Century"/>
                <a:buChar char="●"/>
              </a:pPr>
              <a:r>
                <a:rPr b="0" i="0" lang="en-US" sz="1700" u="none" cap="none" strike="noStrike">
                  <a:solidFill>
                    <a:schemeClr val="dk1"/>
                  </a:solidFill>
                  <a:latin typeface="Twentieth Century"/>
                  <a:ea typeface="Twentieth Century"/>
                  <a:cs typeface="Twentieth Century"/>
                  <a:sym typeface="Twentieth Century"/>
                </a:rPr>
                <a:t>HOW DO WE </a:t>
              </a:r>
              <a:r>
                <a:rPr b="0" i="0" lang="en-US" sz="1700" u="sng" cap="none" strike="noStrike">
                  <a:solidFill>
                    <a:schemeClr val="dk1"/>
                  </a:solidFill>
                  <a:latin typeface="Twentieth Century"/>
                  <a:ea typeface="Twentieth Century"/>
                  <a:cs typeface="Twentieth Century"/>
                  <a:sym typeface="Twentieth Century"/>
                </a:rPr>
                <a:t>SUBMIT</a:t>
              </a:r>
              <a:r>
                <a:rPr b="0" i="0" lang="en-US" sz="1700" u="none" cap="none" strike="noStrike">
                  <a:solidFill>
                    <a:schemeClr val="dk1"/>
                  </a:solidFill>
                  <a:latin typeface="Twentieth Century"/>
                  <a:ea typeface="Twentieth Century"/>
                  <a:cs typeface="Twentieth Century"/>
                  <a:sym typeface="Twentieth Century"/>
                </a:rPr>
                <a:t> A RESEARCH ETHICS APPLICATION?</a:t>
              </a:r>
              <a:endParaRPr b="0" i="0" sz="1700" u="none" cap="none" strike="noStrike">
                <a:solidFill>
                  <a:srgbClr val="000000"/>
                </a:solidFill>
                <a:latin typeface="Arial"/>
                <a:ea typeface="Arial"/>
                <a:cs typeface="Arial"/>
                <a:sym typeface="Arial"/>
              </a:endParaRPr>
            </a:p>
          </p:txBody>
        </p:sp>
      </p:grpSp>
      <p:sp>
        <p:nvSpPr>
          <p:cNvPr id="131" name="Google Shape;131;p5"/>
          <p:cNvSpPr/>
          <p:nvPr/>
        </p:nvSpPr>
        <p:spPr>
          <a:xfrm>
            <a:off x="1330649" y="2084825"/>
            <a:ext cx="9530700" cy="725400"/>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0" i="0" lang="en-US" sz="2900" u="none" cap="none" strike="noStrike">
                <a:solidFill>
                  <a:schemeClr val="lt1"/>
                </a:solidFill>
                <a:latin typeface="Twentieth Century"/>
                <a:ea typeface="Twentieth Century"/>
                <a:cs typeface="Twentieth Century"/>
                <a:sym typeface="Twentieth Century"/>
              </a:rPr>
              <a:t>SUBMITTING A HUMAN RESEARCH ETHICS APPLICATION</a:t>
            </a:r>
            <a:endParaRPr b="0" i="0" sz="3300" u="none" cap="none" strike="noStrike">
              <a:solidFill>
                <a:schemeClr val="lt1"/>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sp>
        <p:nvSpPr>
          <p:cNvPr id="136" name="Google Shape;136;p6"/>
          <p:cNvSpPr/>
          <p:nvPr/>
        </p:nvSpPr>
        <p:spPr>
          <a:xfrm>
            <a:off x="0" y="-1"/>
            <a:ext cx="12192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37" name="Google Shape;137;p6"/>
          <p:cNvCxnSpPr/>
          <p:nvPr/>
        </p:nvCxnSpPr>
        <p:spPr>
          <a:xfrm rot="10800000">
            <a:off x="8386842" y="5264106"/>
            <a:ext cx="0" cy="914400"/>
          </a:xfrm>
          <a:prstGeom prst="straightConnector1">
            <a:avLst/>
          </a:prstGeom>
          <a:noFill/>
          <a:ln cap="flat" cmpd="sng" w="19050">
            <a:solidFill>
              <a:schemeClr val="accent2"/>
            </a:solidFill>
            <a:prstDash val="solid"/>
            <a:round/>
            <a:headEnd len="sm" w="sm" type="none"/>
            <a:tailEnd len="sm" w="sm" type="none"/>
          </a:ln>
        </p:spPr>
      </p:cxnSp>
      <p:sp>
        <p:nvSpPr>
          <p:cNvPr id="138" name="Google Shape;138;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39" name="Google Shape;139;p6"/>
          <p:cNvSpPr/>
          <p:nvPr/>
        </p:nvSpPr>
        <p:spPr>
          <a:xfrm>
            <a:off x="0" y="0"/>
            <a:ext cx="12192000" cy="4572001"/>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6"/>
          <p:cNvSpPr txBox="1"/>
          <p:nvPr>
            <p:ph type="title"/>
          </p:nvPr>
        </p:nvSpPr>
        <p:spPr>
          <a:xfrm>
            <a:off x="596700" y="964275"/>
            <a:ext cx="10998600" cy="2961000"/>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Clr>
                <a:srgbClr val="FFFFFF"/>
              </a:buClr>
              <a:buSzPts val="6600"/>
              <a:buFont typeface="Twentieth Century"/>
              <a:buNone/>
            </a:pPr>
            <a:r>
              <a:rPr lang="en-US" sz="6600">
                <a:solidFill>
                  <a:srgbClr val="FFFFFF"/>
                </a:solidFill>
              </a:rPr>
              <a:t>STEP 1: </a:t>
            </a:r>
            <a:br>
              <a:rPr lang="en-US" sz="6600">
                <a:solidFill>
                  <a:srgbClr val="FFFFFF"/>
                </a:solidFill>
              </a:rPr>
            </a:br>
            <a:r>
              <a:rPr lang="en-US" sz="3200" u="sng">
                <a:solidFill>
                  <a:schemeClr val="lt1"/>
                </a:solidFill>
              </a:rPr>
              <a:t>WHEN</a:t>
            </a:r>
            <a:r>
              <a:rPr lang="en-US" sz="3200">
                <a:solidFill>
                  <a:schemeClr val="lt1"/>
                </a:solidFill>
              </a:rPr>
              <a:t> SHOULD WE APPLY FOR RESEARCH ETHICS APPROVAL?</a:t>
            </a:r>
            <a:br>
              <a:rPr lang="en-US" sz="6600">
                <a:solidFill>
                  <a:srgbClr val="FFFFFF"/>
                </a:solidFill>
              </a:rPr>
            </a:br>
            <a:endParaRPr sz="66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f71a21dc5b_1_1"/>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STEP 1: </a:t>
            </a:r>
            <a:br>
              <a:rPr lang="en-US"/>
            </a:br>
            <a:r>
              <a:rPr lang="en-US" sz="2000" u="sng"/>
              <a:t>WHEN</a:t>
            </a:r>
            <a:r>
              <a:rPr lang="en-US" sz="2000"/>
              <a:t> SHOULD WE APPLY FOR RESEARCH ETHICS APPROVAL?</a:t>
            </a:r>
            <a:endParaRPr/>
          </a:p>
        </p:txBody>
      </p:sp>
      <p:sp>
        <p:nvSpPr>
          <p:cNvPr id="146" name="Google Shape;146;gf71a21dc5b_1_1"/>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42900" lvl="0" marL="457200" rtl="0" algn="l">
              <a:lnSpc>
                <a:spcPct val="90000"/>
              </a:lnSpc>
              <a:spcBef>
                <a:spcPts val="0"/>
              </a:spcBef>
              <a:spcAft>
                <a:spcPts val="0"/>
              </a:spcAft>
              <a:buSzPts val="1800"/>
              <a:buChar char="●"/>
            </a:pPr>
            <a:r>
              <a:rPr lang="en-US"/>
              <a:t>(a) If the data being collected is intended to generate a research outcome: </a:t>
            </a:r>
            <a:r>
              <a:rPr b="1" lang="en-US"/>
              <a:t>research ethics approval must be obtained before beginning any human research. </a:t>
            </a:r>
            <a:endParaRPr b="1"/>
          </a:p>
          <a:p>
            <a:pPr indent="-342900" lvl="1" marL="914400" rtl="0" algn="l">
              <a:lnSpc>
                <a:spcPct val="90000"/>
              </a:lnSpc>
              <a:spcBef>
                <a:spcPts val="0"/>
              </a:spcBef>
              <a:spcAft>
                <a:spcPts val="0"/>
              </a:spcAft>
              <a:buSzPts val="1800"/>
              <a:buChar char="○"/>
            </a:pPr>
            <a:r>
              <a:rPr lang="en-US"/>
              <a:t>this includes information that will become published, or will contribute materially to the development of your research</a:t>
            </a:r>
            <a:endParaRPr/>
          </a:p>
          <a:p>
            <a:pPr indent="0" lvl="0" marL="0" rtl="0" algn="l">
              <a:lnSpc>
                <a:spcPct val="90000"/>
              </a:lnSpc>
              <a:spcBef>
                <a:spcPts val="0"/>
              </a:spcBef>
              <a:spcAft>
                <a:spcPts val="0"/>
              </a:spcAft>
              <a:buSzPts val="1800"/>
              <a:buNone/>
            </a:pPr>
            <a:r>
              <a:t/>
            </a:r>
            <a:endParaRPr/>
          </a:p>
          <a:p>
            <a:pPr indent="-342900" lvl="0" marL="457200" rtl="0" algn="l">
              <a:lnSpc>
                <a:spcPct val="90000"/>
              </a:lnSpc>
              <a:spcBef>
                <a:spcPts val="0"/>
              </a:spcBef>
              <a:spcAft>
                <a:spcPts val="0"/>
              </a:spcAft>
              <a:buSzPts val="1800"/>
              <a:buChar char="●"/>
            </a:pPr>
            <a:r>
              <a:rPr lang="en-US"/>
              <a:t>(b) If data being collected is NOT intended to generate a research outcome: </a:t>
            </a:r>
            <a:r>
              <a:rPr b="1" lang="en-US"/>
              <a:t>research ethics approval </a:t>
            </a:r>
            <a:r>
              <a:rPr b="1" lang="en-US" u="sng"/>
              <a:t>may</a:t>
            </a:r>
            <a:r>
              <a:rPr b="1" lang="en-US"/>
              <a:t> not be required. </a:t>
            </a:r>
            <a:endParaRPr b="1"/>
          </a:p>
          <a:p>
            <a:pPr indent="-342900" lvl="1" marL="914400" rtl="0" algn="l">
              <a:lnSpc>
                <a:spcPct val="90000"/>
              </a:lnSpc>
              <a:spcBef>
                <a:spcPts val="0"/>
              </a:spcBef>
              <a:spcAft>
                <a:spcPts val="0"/>
              </a:spcAft>
              <a:buSzPts val="1800"/>
              <a:buChar char="○"/>
            </a:pPr>
            <a:r>
              <a:rPr lang="en-US"/>
              <a:t>this includes ideation, and </a:t>
            </a:r>
            <a:r>
              <a:rPr i="1" lang="en-US"/>
              <a:t>general</a:t>
            </a:r>
            <a:r>
              <a:rPr lang="en-US"/>
              <a:t> feedback. Emphasis on </a:t>
            </a:r>
            <a:r>
              <a:rPr i="1" lang="en-US"/>
              <a:t>may, </a:t>
            </a:r>
            <a:r>
              <a:rPr lang="en-US"/>
              <a:t>as this is on a case-by-case basis.</a:t>
            </a:r>
            <a:endParaRPr/>
          </a:p>
          <a:p>
            <a:pPr indent="0" lvl="0" marL="0" rtl="0" algn="l">
              <a:lnSpc>
                <a:spcPct val="90000"/>
              </a:lnSpc>
              <a:spcBef>
                <a:spcPts val="0"/>
              </a:spcBef>
              <a:spcAft>
                <a:spcPts val="0"/>
              </a:spcAft>
              <a:buSzPts val="1800"/>
              <a:buNone/>
            </a:pPr>
            <a:r>
              <a:t/>
            </a:r>
            <a:endParaRPr/>
          </a:p>
          <a:p>
            <a:pPr indent="0" lvl="0" marL="0" rtl="0" algn="l">
              <a:lnSpc>
                <a:spcPct val="90000"/>
              </a:lnSpc>
              <a:spcBef>
                <a:spcPts val="0"/>
              </a:spcBef>
              <a:spcAft>
                <a:spcPts val="0"/>
              </a:spcAft>
              <a:buSzPts val="1800"/>
              <a:buNone/>
            </a:pPr>
            <a:r>
              <a:t/>
            </a:r>
            <a:endParaRPr/>
          </a:p>
          <a:p>
            <a:pPr indent="0" lvl="0" marL="0" rtl="0" algn="l">
              <a:lnSpc>
                <a:spcPct val="90000"/>
              </a:lnSpc>
              <a:spcBef>
                <a:spcPts val="0"/>
              </a:spcBef>
              <a:spcAft>
                <a:spcPts val="0"/>
              </a:spcAft>
              <a:buSzPts val="1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gf2e80c4191_0_9"/>
          <p:cNvSpPr/>
          <p:nvPr/>
        </p:nvSpPr>
        <p:spPr>
          <a:xfrm>
            <a:off x="0" y="-1"/>
            <a:ext cx="12192000" cy="4572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2" name="Google Shape;152;gf2e80c4191_0_9"/>
          <p:cNvCxnSpPr/>
          <p:nvPr/>
        </p:nvCxnSpPr>
        <p:spPr>
          <a:xfrm rot="10800000">
            <a:off x="8386842" y="5264106"/>
            <a:ext cx="0" cy="914400"/>
          </a:xfrm>
          <a:prstGeom prst="straightConnector1">
            <a:avLst/>
          </a:prstGeom>
          <a:noFill/>
          <a:ln cap="flat" cmpd="sng" w="19050">
            <a:solidFill>
              <a:schemeClr val="accent2"/>
            </a:solidFill>
            <a:prstDash val="solid"/>
            <a:round/>
            <a:headEnd len="sm" w="sm" type="none"/>
            <a:tailEnd len="sm" w="sm" type="none"/>
          </a:ln>
        </p:spPr>
      </p:cxnSp>
      <p:sp>
        <p:nvSpPr>
          <p:cNvPr id="153" name="Google Shape;153;gf2e80c4191_0_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54" name="Google Shape;154;gf2e80c4191_0_9"/>
          <p:cNvSpPr/>
          <p:nvPr/>
        </p:nvSpPr>
        <p:spPr>
          <a:xfrm>
            <a:off x="0" y="0"/>
            <a:ext cx="12192000" cy="4572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gf2e80c4191_0_9"/>
          <p:cNvSpPr txBox="1"/>
          <p:nvPr>
            <p:ph type="title"/>
          </p:nvPr>
        </p:nvSpPr>
        <p:spPr>
          <a:xfrm>
            <a:off x="596700" y="964275"/>
            <a:ext cx="10998600" cy="2961000"/>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Clr>
                <a:srgbClr val="FFFFFF"/>
              </a:buClr>
              <a:buSzPts val="6600"/>
              <a:buFont typeface="Twentieth Century"/>
              <a:buNone/>
            </a:pPr>
            <a:r>
              <a:rPr lang="en-US" sz="6600">
                <a:solidFill>
                  <a:srgbClr val="FFFFFF"/>
                </a:solidFill>
              </a:rPr>
              <a:t>STEP 2: </a:t>
            </a:r>
            <a:br>
              <a:rPr lang="en-US" sz="6600">
                <a:solidFill>
                  <a:srgbClr val="FFFFFF"/>
                </a:solidFill>
              </a:rPr>
            </a:br>
            <a:r>
              <a:rPr lang="en-US" sz="3200">
                <a:solidFill>
                  <a:schemeClr val="lt1"/>
                </a:solidFill>
              </a:rPr>
              <a:t>WHAT ARE THE </a:t>
            </a:r>
            <a:r>
              <a:rPr lang="en-US" sz="3200" u="sng">
                <a:solidFill>
                  <a:schemeClr val="lt1"/>
                </a:solidFill>
              </a:rPr>
              <a:t>PREREQUISITES</a:t>
            </a:r>
            <a:r>
              <a:rPr lang="en-US" sz="3200">
                <a:solidFill>
                  <a:schemeClr val="lt1"/>
                </a:solidFill>
              </a:rPr>
              <a:t> TO SUBMITTING A RESEARCH ETHICS APPLICATION?</a:t>
            </a:r>
            <a:br>
              <a:rPr lang="en-US" sz="6600">
                <a:solidFill>
                  <a:srgbClr val="FFFFFF"/>
                </a:solidFill>
              </a:rPr>
            </a:br>
            <a:endParaRPr sz="66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f2e80c4191_0_30"/>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STEP 2: </a:t>
            </a:r>
            <a:br>
              <a:rPr lang="en-US"/>
            </a:br>
            <a:r>
              <a:rPr lang="en-US" sz="2000"/>
              <a:t>WHAT ARE THE </a:t>
            </a:r>
            <a:r>
              <a:rPr lang="en-US" sz="2000" u="sng"/>
              <a:t>PREREQUISITES</a:t>
            </a:r>
            <a:r>
              <a:rPr lang="en-US" sz="2000"/>
              <a:t> TO SUBMITTING A RESEARCH ETHICS APPLICATION?</a:t>
            </a:r>
            <a:endParaRPr/>
          </a:p>
        </p:txBody>
      </p:sp>
      <p:sp>
        <p:nvSpPr>
          <p:cNvPr id="161" name="Google Shape;161;gf2e80c4191_0_30"/>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lnSpcReduction="20000"/>
          </a:bodyPr>
          <a:lstStyle/>
          <a:p>
            <a:pPr indent="-342900" lvl="0" marL="457200" rtl="0" algn="l">
              <a:lnSpc>
                <a:spcPct val="90000"/>
              </a:lnSpc>
              <a:spcBef>
                <a:spcPts val="0"/>
              </a:spcBef>
              <a:spcAft>
                <a:spcPts val="0"/>
              </a:spcAft>
              <a:buSzPts val="1800"/>
              <a:buChar char="●"/>
            </a:pPr>
            <a:r>
              <a:rPr lang="en-US"/>
              <a:t>Prior to undertaking human research, Projects team members and any other persons undertaking human research must have met the following prerequisites: </a:t>
            </a:r>
            <a:endParaRPr/>
          </a:p>
          <a:p>
            <a:pPr indent="0" lvl="0" marL="0" rtl="0" algn="l">
              <a:lnSpc>
                <a:spcPct val="90000"/>
              </a:lnSpc>
              <a:spcBef>
                <a:spcPts val="0"/>
              </a:spcBef>
              <a:spcAft>
                <a:spcPts val="0"/>
              </a:spcAft>
              <a:buSzPts val="1800"/>
              <a:buNone/>
            </a:pPr>
            <a:r>
              <a:t/>
            </a:r>
            <a:endParaRPr/>
          </a:p>
          <a:p>
            <a:pPr indent="-342900" lvl="0" marL="457200" rtl="0" algn="l">
              <a:lnSpc>
                <a:spcPct val="90000"/>
              </a:lnSpc>
              <a:spcBef>
                <a:spcPts val="0"/>
              </a:spcBef>
              <a:spcAft>
                <a:spcPts val="0"/>
              </a:spcAft>
              <a:buSzPts val="1800"/>
              <a:buAutoNum type="arabicPeriod"/>
            </a:pPr>
            <a:r>
              <a:rPr lang="en-US"/>
              <a:t>Completion of the ‘</a:t>
            </a:r>
            <a:r>
              <a:rPr b="1" lang="en-US"/>
              <a:t>Human Research Ethics’</a:t>
            </a:r>
            <a:r>
              <a:rPr lang="en-US"/>
              <a:t> module on the Monash University MyDevelopment portal </a:t>
            </a:r>
            <a:br>
              <a:rPr lang="en-US"/>
            </a:br>
            <a:endParaRPr/>
          </a:p>
          <a:p>
            <a:pPr indent="-342900" lvl="0" marL="457200" rtl="0" algn="l">
              <a:lnSpc>
                <a:spcPct val="90000"/>
              </a:lnSpc>
              <a:spcBef>
                <a:spcPts val="0"/>
              </a:spcBef>
              <a:spcAft>
                <a:spcPts val="0"/>
              </a:spcAft>
              <a:buSzPts val="1800"/>
              <a:buAutoNum type="arabicPeriod"/>
            </a:pPr>
            <a:r>
              <a:rPr lang="en-US"/>
              <a:t>Participate in an introductory workshop to Human Research Ethics facilitated by the Compliance branch (Like this one!)</a:t>
            </a:r>
            <a:br>
              <a:rPr lang="en-US"/>
            </a:br>
            <a:endParaRPr/>
          </a:p>
          <a:p>
            <a:pPr indent="-342900" lvl="0" marL="457200" rtl="0" algn="l">
              <a:lnSpc>
                <a:spcPct val="90000"/>
              </a:lnSpc>
              <a:spcBef>
                <a:spcPts val="0"/>
              </a:spcBef>
              <a:spcAft>
                <a:spcPts val="0"/>
              </a:spcAft>
              <a:buSzPts val="1800"/>
              <a:buAutoNum type="arabicPeriod"/>
            </a:pPr>
            <a:r>
              <a:rPr lang="en-US"/>
              <a:t>Nominate a research lead for the human research activities to be undertaken (either an Monash University Researcher or Clinician, dependent on the location where the research is to take place).</a:t>
            </a:r>
            <a:endParaRPr/>
          </a:p>
          <a:p>
            <a:pPr indent="0" lvl="0" marL="0" rtl="0" algn="l">
              <a:lnSpc>
                <a:spcPct val="90000"/>
              </a:lnSpc>
              <a:spcBef>
                <a:spcPts val="0"/>
              </a:spcBef>
              <a:spcAft>
                <a:spcPts val="0"/>
              </a:spcAft>
              <a:buSzPts val="1800"/>
              <a:buNone/>
            </a:pPr>
            <a:r>
              <a:t/>
            </a:r>
            <a:endParaRPr/>
          </a:p>
          <a:p>
            <a:pPr indent="-342900" lvl="0" marL="457200" rtl="0" algn="l">
              <a:lnSpc>
                <a:spcPct val="90000"/>
              </a:lnSpc>
              <a:spcBef>
                <a:spcPts val="0"/>
              </a:spcBef>
              <a:spcAft>
                <a:spcPts val="0"/>
              </a:spcAft>
              <a:buSzPts val="1800"/>
              <a:buAutoNum type="arabicPeriod"/>
            </a:pPr>
            <a:r>
              <a:rPr lang="en-US"/>
              <a:t>Identify the relevant body from which you should obtain Research Ethics Approval, as defined in section 6.6 of the Research Ethics Guidelines (found on the Google Drive, folder 2.6)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sp>
        <p:nvSpPr>
          <p:cNvPr id="166" name="Google Shape;166;gf2e80c4191_0_17"/>
          <p:cNvSpPr/>
          <p:nvPr/>
        </p:nvSpPr>
        <p:spPr>
          <a:xfrm>
            <a:off x="0" y="-1"/>
            <a:ext cx="12192000" cy="4572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7" name="Google Shape;167;gf2e80c4191_0_17"/>
          <p:cNvCxnSpPr/>
          <p:nvPr/>
        </p:nvCxnSpPr>
        <p:spPr>
          <a:xfrm rot="10800000">
            <a:off x="8386842" y="5264106"/>
            <a:ext cx="0" cy="914400"/>
          </a:xfrm>
          <a:prstGeom prst="straightConnector1">
            <a:avLst/>
          </a:prstGeom>
          <a:noFill/>
          <a:ln cap="flat" cmpd="sng" w="19050">
            <a:solidFill>
              <a:schemeClr val="accent2"/>
            </a:solidFill>
            <a:prstDash val="solid"/>
            <a:round/>
            <a:headEnd len="sm" w="sm" type="none"/>
            <a:tailEnd len="sm" w="sm" type="none"/>
          </a:ln>
        </p:spPr>
      </p:cxnSp>
      <p:sp>
        <p:nvSpPr>
          <p:cNvPr id="168" name="Google Shape;168;gf2e80c4191_0_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69" name="Google Shape;169;gf2e80c4191_0_17"/>
          <p:cNvSpPr/>
          <p:nvPr/>
        </p:nvSpPr>
        <p:spPr>
          <a:xfrm>
            <a:off x="0" y="0"/>
            <a:ext cx="12192000" cy="4572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gf2e80c4191_0_17"/>
          <p:cNvSpPr txBox="1"/>
          <p:nvPr>
            <p:ph type="title"/>
          </p:nvPr>
        </p:nvSpPr>
        <p:spPr>
          <a:xfrm>
            <a:off x="596700" y="964275"/>
            <a:ext cx="10998600" cy="2961000"/>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Clr>
                <a:srgbClr val="FFFFFF"/>
              </a:buClr>
              <a:buSzPts val="6600"/>
              <a:buFont typeface="Twentieth Century"/>
              <a:buNone/>
            </a:pPr>
            <a:r>
              <a:rPr lang="en-US" sz="6600">
                <a:solidFill>
                  <a:srgbClr val="FFFFFF"/>
                </a:solidFill>
              </a:rPr>
              <a:t>STEP 3: </a:t>
            </a:r>
            <a:br>
              <a:rPr lang="en-US" sz="6600">
                <a:solidFill>
                  <a:srgbClr val="FFFFFF"/>
                </a:solidFill>
              </a:rPr>
            </a:br>
            <a:r>
              <a:rPr lang="en-US" sz="3200">
                <a:solidFill>
                  <a:schemeClr val="lt1"/>
                </a:solidFill>
              </a:rPr>
              <a:t>HOW DO WE </a:t>
            </a:r>
            <a:r>
              <a:rPr lang="en-US" sz="3200" u="sng">
                <a:solidFill>
                  <a:schemeClr val="lt1"/>
                </a:solidFill>
              </a:rPr>
              <a:t>SUBMIT</a:t>
            </a:r>
            <a:r>
              <a:rPr lang="en-US" sz="3200">
                <a:solidFill>
                  <a:schemeClr val="lt1"/>
                </a:solidFill>
              </a:rPr>
              <a:t> A RESEARCH ETHICS APPLICATION?</a:t>
            </a:r>
            <a:br>
              <a:rPr lang="en-US" sz="6600">
                <a:solidFill>
                  <a:srgbClr val="FFFFFF"/>
                </a:solidFill>
              </a:rPr>
            </a:br>
            <a:endParaRPr sz="6600">
              <a:solidFill>
                <a:srgbClr val="FFFF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f2e80c4191_0_45"/>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STEP 3: </a:t>
            </a:r>
            <a:br>
              <a:rPr lang="en-US"/>
            </a:br>
            <a:r>
              <a:rPr lang="en-US" sz="2000"/>
              <a:t>HOW DO WE </a:t>
            </a:r>
            <a:r>
              <a:rPr lang="en-US" sz="2000" u="sng"/>
              <a:t>SUBMIT</a:t>
            </a:r>
            <a:r>
              <a:rPr lang="en-US" sz="2000"/>
              <a:t> A RESEARCH ETHICS APPLICATION?</a:t>
            </a:r>
            <a:endParaRPr/>
          </a:p>
        </p:txBody>
      </p:sp>
      <p:sp>
        <p:nvSpPr>
          <p:cNvPr id="176" name="Google Shape;176;gf2e80c4191_0_45"/>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42900" lvl="0" marL="457200" rtl="0" algn="l">
              <a:lnSpc>
                <a:spcPct val="90000"/>
              </a:lnSpc>
              <a:spcBef>
                <a:spcPts val="0"/>
              </a:spcBef>
              <a:spcAft>
                <a:spcPts val="0"/>
              </a:spcAft>
              <a:buSzPts val="1800"/>
              <a:buAutoNum type="arabicPeriod"/>
            </a:pPr>
            <a:r>
              <a:rPr lang="en-US" sz="2000"/>
              <a:t>Meet the prerequisites as outlined previously or in section 6.6 of the MYMI Research Ethics Guidelines</a:t>
            </a:r>
            <a:endParaRPr sz="2000"/>
          </a:p>
          <a:p>
            <a:pPr indent="0" lvl="0" marL="0" rtl="0" algn="l">
              <a:lnSpc>
                <a:spcPct val="90000"/>
              </a:lnSpc>
              <a:spcBef>
                <a:spcPts val="0"/>
              </a:spcBef>
              <a:spcAft>
                <a:spcPts val="0"/>
              </a:spcAft>
              <a:buSzPts val="1800"/>
              <a:buNone/>
            </a:pPr>
            <a:r>
              <a:t/>
            </a:r>
            <a:endParaRPr/>
          </a:p>
          <a:p>
            <a:pPr indent="0" lvl="0" marL="0" rtl="0" algn="l">
              <a:lnSpc>
                <a:spcPct val="90000"/>
              </a:lnSpc>
              <a:spcBef>
                <a:spcPts val="0"/>
              </a:spcBef>
              <a:spcAft>
                <a:spcPts val="0"/>
              </a:spcAft>
              <a:buSzPts val="1800"/>
              <a:buNone/>
            </a:pPr>
            <a:r>
              <a:rPr lang="en-US"/>
              <a:t>And with the assistance of your Research Lead:</a:t>
            </a:r>
            <a:endParaRPr/>
          </a:p>
          <a:p>
            <a:pPr indent="0" lvl="0" marL="0" rtl="0" algn="l">
              <a:lnSpc>
                <a:spcPct val="90000"/>
              </a:lnSpc>
              <a:spcBef>
                <a:spcPts val="0"/>
              </a:spcBef>
              <a:spcAft>
                <a:spcPts val="0"/>
              </a:spcAft>
              <a:buSzPts val="1800"/>
              <a:buNone/>
            </a:pPr>
            <a:r>
              <a:t/>
            </a:r>
            <a:endParaRPr/>
          </a:p>
          <a:p>
            <a:pPr indent="-342900" lvl="0" marL="457200" rtl="0" algn="l">
              <a:lnSpc>
                <a:spcPct val="90000"/>
              </a:lnSpc>
              <a:spcBef>
                <a:spcPts val="0"/>
              </a:spcBef>
              <a:spcAft>
                <a:spcPts val="0"/>
              </a:spcAft>
              <a:buSzPts val="1800"/>
              <a:buAutoNum type="arabicPeriod"/>
            </a:pPr>
            <a:r>
              <a:rPr lang="en-US" sz="2000"/>
              <a:t>Locate the Monash University Human Ethics Review Manager (REM), login, and submit your Human Research Ethics application.</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rPr lang="en-US" sz="2000"/>
              <a:t>Complete the </a:t>
            </a:r>
            <a:r>
              <a:rPr lang="en-US" sz="2000" u="sng">
                <a:solidFill>
                  <a:schemeClr val="hlink"/>
                </a:solidFill>
                <a:hlinkClick r:id="rId3"/>
              </a:rPr>
              <a:t>Human Research Ethics Module on MyDevelopment </a:t>
            </a:r>
            <a:r>
              <a:rPr lang="en-US" sz="2000"/>
              <a:t>for further guidance.</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0" name="Shape 180"/>
        <p:cNvGrpSpPr/>
        <p:nvPr/>
      </p:nvGrpSpPr>
      <p:grpSpPr>
        <a:xfrm>
          <a:off x="0" y="0"/>
          <a:ext cx="0" cy="0"/>
          <a:chOff x="0" y="0"/>
          <a:chExt cx="0" cy="0"/>
        </a:xfrm>
      </p:grpSpPr>
      <p:sp>
        <p:nvSpPr>
          <p:cNvPr id="181" name="Google Shape;181;gf2e80c4191_0_50"/>
          <p:cNvSpPr/>
          <p:nvPr/>
        </p:nvSpPr>
        <p:spPr>
          <a:xfrm>
            <a:off x="0" y="-1"/>
            <a:ext cx="12192000" cy="4572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2" name="Google Shape;182;gf2e80c4191_0_50"/>
          <p:cNvCxnSpPr/>
          <p:nvPr/>
        </p:nvCxnSpPr>
        <p:spPr>
          <a:xfrm rot="10800000">
            <a:off x="8386842" y="5264106"/>
            <a:ext cx="0" cy="914400"/>
          </a:xfrm>
          <a:prstGeom prst="straightConnector1">
            <a:avLst/>
          </a:prstGeom>
          <a:noFill/>
          <a:ln cap="flat" cmpd="sng" w="19050">
            <a:solidFill>
              <a:schemeClr val="accent2"/>
            </a:solidFill>
            <a:prstDash val="solid"/>
            <a:round/>
            <a:headEnd len="sm" w="sm" type="none"/>
            <a:tailEnd len="sm" w="sm" type="none"/>
          </a:ln>
        </p:spPr>
      </p:cxnSp>
      <p:sp>
        <p:nvSpPr>
          <p:cNvPr id="183" name="Google Shape;183;gf2e80c4191_0_5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84" name="Google Shape;184;gf2e80c4191_0_50"/>
          <p:cNvSpPr/>
          <p:nvPr/>
        </p:nvSpPr>
        <p:spPr>
          <a:xfrm>
            <a:off x="0" y="0"/>
            <a:ext cx="12192000" cy="4572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f2e80c4191_0_50"/>
          <p:cNvSpPr txBox="1"/>
          <p:nvPr>
            <p:ph type="title"/>
          </p:nvPr>
        </p:nvSpPr>
        <p:spPr>
          <a:xfrm>
            <a:off x="596700" y="964275"/>
            <a:ext cx="10998600" cy="2961000"/>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Clr>
                <a:srgbClr val="FFFFFF"/>
              </a:buClr>
              <a:buSzPts val="6600"/>
              <a:buFont typeface="Twentieth Century"/>
              <a:buNone/>
            </a:pPr>
            <a:r>
              <a:rPr lang="en-US" sz="6600">
                <a:solidFill>
                  <a:srgbClr val="FFFFFF"/>
                </a:solidFill>
              </a:rPr>
              <a:t>AFTER APPROVAL: </a:t>
            </a:r>
            <a:br>
              <a:rPr lang="en-US" sz="6600">
                <a:solidFill>
                  <a:srgbClr val="FFFFFF"/>
                </a:solidFill>
              </a:rPr>
            </a:br>
            <a:r>
              <a:rPr lang="en-US" sz="3200">
                <a:solidFill>
                  <a:schemeClr val="lt1"/>
                </a:solidFill>
              </a:rPr>
              <a:t>CONDUCTING HUMAN RESEARCH - AN </a:t>
            </a:r>
            <a:r>
              <a:rPr lang="en-US" sz="3200" u="sng">
                <a:solidFill>
                  <a:schemeClr val="lt1"/>
                </a:solidFill>
              </a:rPr>
              <a:t>INTRODUCTORY</a:t>
            </a:r>
            <a:r>
              <a:rPr lang="en-US" sz="3200">
                <a:solidFill>
                  <a:schemeClr val="lt1"/>
                </a:solidFill>
              </a:rPr>
              <a:t> GUIDE</a:t>
            </a:r>
            <a:br>
              <a:rPr lang="en-US" sz="6600">
                <a:solidFill>
                  <a:srgbClr val="FFFFFF"/>
                </a:solidFill>
              </a:rPr>
            </a:br>
            <a:endParaRPr sz="66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f71a21dc5b_1_11"/>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THINGS TO CONSIDER</a:t>
            </a:r>
            <a:endParaRPr/>
          </a:p>
          <a:p>
            <a:pPr indent="0" lvl="0" marL="0" rtl="0" algn="l">
              <a:lnSpc>
                <a:spcPct val="80000"/>
              </a:lnSpc>
              <a:spcBef>
                <a:spcPts val="0"/>
              </a:spcBef>
              <a:spcAft>
                <a:spcPts val="0"/>
              </a:spcAft>
              <a:buClr>
                <a:srgbClr val="191919"/>
              </a:buClr>
              <a:buSzPts val="5000"/>
              <a:buFont typeface="Twentieth Century"/>
              <a:buNone/>
            </a:pPr>
            <a:r>
              <a:rPr lang="en-US" sz="2000"/>
              <a:t>HIGHLIGHTS</a:t>
            </a:r>
            <a:endParaRPr/>
          </a:p>
        </p:txBody>
      </p:sp>
      <p:sp>
        <p:nvSpPr>
          <p:cNvPr id="191" name="Google Shape;191;gf71a21dc5b_1_11"/>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55600" lvl="0" marL="457200" rtl="0" algn="l">
              <a:lnSpc>
                <a:spcPct val="90000"/>
              </a:lnSpc>
              <a:spcBef>
                <a:spcPts val="0"/>
              </a:spcBef>
              <a:spcAft>
                <a:spcPts val="0"/>
              </a:spcAft>
              <a:buSzPts val="2000"/>
              <a:buChar char="●"/>
            </a:pPr>
            <a:r>
              <a:rPr lang="en-US" sz="2000"/>
              <a:t>Consent Management</a:t>
            </a:r>
            <a:endParaRPr sz="2000"/>
          </a:p>
          <a:p>
            <a:pPr indent="0" lvl="0" marL="0" rtl="0" algn="l">
              <a:lnSpc>
                <a:spcPct val="90000"/>
              </a:lnSpc>
              <a:spcBef>
                <a:spcPts val="0"/>
              </a:spcBef>
              <a:spcAft>
                <a:spcPts val="0"/>
              </a:spcAft>
              <a:buSzPts val="1800"/>
              <a:buNone/>
            </a:pPr>
            <a:r>
              <a:t/>
            </a:r>
            <a:endParaRPr sz="2000"/>
          </a:p>
          <a:p>
            <a:pPr indent="-355600" lvl="0" marL="457200" rtl="0" algn="l">
              <a:lnSpc>
                <a:spcPct val="90000"/>
              </a:lnSpc>
              <a:spcBef>
                <a:spcPts val="0"/>
              </a:spcBef>
              <a:spcAft>
                <a:spcPts val="0"/>
              </a:spcAft>
              <a:buSzPts val="2000"/>
              <a:buChar char="●"/>
            </a:pPr>
            <a:r>
              <a:rPr lang="en-US" sz="2000"/>
              <a:t>Collection, storage, and management of research data</a:t>
            </a:r>
            <a:endParaRPr sz="2000"/>
          </a:p>
          <a:p>
            <a:pPr indent="0" lvl="0" marL="0" rtl="0" algn="l">
              <a:lnSpc>
                <a:spcPct val="90000"/>
              </a:lnSpc>
              <a:spcBef>
                <a:spcPts val="0"/>
              </a:spcBef>
              <a:spcAft>
                <a:spcPts val="0"/>
              </a:spcAft>
              <a:buSzPts val="1800"/>
              <a:buNone/>
            </a:pPr>
            <a:r>
              <a:t/>
            </a:r>
            <a:endParaRPr sz="2000"/>
          </a:p>
          <a:p>
            <a:pPr indent="-355600" lvl="0" marL="457200" rtl="0" algn="l">
              <a:lnSpc>
                <a:spcPct val="90000"/>
              </a:lnSpc>
              <a:spcBef>
                <a:spcPts val="0"/>
              </a:spcBef>
              <a:spcAft>
                <a:spcPts val="0"/>
              </a:spcAft>
              <a:buSzPts val="2000"/>
              <a:buChar char="●"/>
            </a:pPr>
            <a:r>
              <a:rPr lang="en-US" sz="2000"/>
              <a:t>Ongoing compliance with MUHREC guidelines</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a:p>
            <a:pPr indent="0" lvl="0" marL="0" rtl="0" algn="l">
              <a:lnSpc>
                <a:spcPct val="90000"/>
              </a:lnSpc>
              <a:spcBef>
                <a:spcPts val="0"/>
              </a:spcBef>
              <a:spcAft>
                <a:spcPts val="0"/>
              </a:spcAft>
              <a:buSzPts val="1800"/>
              <a:buNone/>
            </a:pPr>
            <a:r>
              <a:t/>
            </a:r>
            <a:endParaRPr sz="2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gf71a21dc5b_1_16"/>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THINGS TO CONSIDER  </a:t>
            </a:r>
            <a:br>
              <a:rPr lang="en-US"/>
            </a:br>
            <a:r>
              <a:rPr lang="en-US" sz="2000"/>
              <a:t>CONSENT MANAGEMENT</a:t>
            </a:r>
            <a:endParaRPr/>
          </a:p>
        </p:txBody>
      </p:sp>
      <p:sp>
        <p:nvSpPr>
          <p:cNvPr id="197" name="Google Shape;197;gf71a21dc5b_1_16"/>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33375" lvl="0" marL="457200" rtl="0" algn="l">
              <a:lnSpc>
                <a:spcPct val="70000"/>
              </a:lnSpc>
              <a:spcBef>
                <a:spcPts val="0"/>
              </a:spcBef>
              <a:spcAft>
                <a:spcPts val="0"/>
              </a:spcAft>
              <a:buSzPts val="1650"/>
              <a:buChar char="●"/>
            </a:pPr>
            <a:r>
              <a:rPr lang="en-US" sz="1650"/>
              <a:t>A consent register must be created prior to the start of data of collection and shall be continuously maintained throughout the duration of research</a:t>
            </a:r>
            <a:endParaRPr sz="1650"/>
          </a:p>
          <a:p>
            <a:pPr indent="0" lvl="0" marL="0" rtl="0" algn="l">
              <a:lnSpc>
                <a:spcPct val="70000"/>
              </a:lnSpc>
              <a:spcBef>
                <a:spcPts val="0"/>
              </a:spcBef>
              <a:spcAft>
                <a:spcPts val="0"/>
              </a:spcAft>
              <a:buSzPts val="1018"/>
              <a:buNone/>
            </a:pPr>
            <a:r>
              <a:t/>
            </a:r>
            <a:endParaRPr sz="1650"/>
          </a:p>
          <a:p>
            <a:pPr indent="0" lvl="0" marL="0" rtl="0" algn="l">
              <a:lnSpc>
                <a:spcPct val="70000"/>
              </a:lnSpc>
              <a:spcBef>
                <a:spcPts val="0"/>
              </a:spcBef>
              <a:spcAft>
                <a:spcPts val="0"/>
              </a:spcAft>
              <a:buSzPts val="1018"/>
              <a:buNone/>
            </a:pPr>
            <a:r>
              <a:rPr lang="en-US" sz="1650"/>
              <a:t>Consider:</a:t>
            </a:r>
            <a:endParaRPr sz="1650"/>
          </a:p>
          <a:p>
            <a:pPr indent="0" lvl="0" marL="0" rtl="0" algn="l">
              <a:lnSpc>
                <a:spcPct val="70000"/>
              </a:lnSpc>
              <a:spcBef>
                <a:spcPts val="0"/>
              </a:spcBef>
              <a:spcAft>
                <a:spcPts val="0"/>
              </a:spcAft>
              <a:buSzPts val="1018"/>
              <a:buNone/>
            </a:pPr>
            <a:r>
              <a:t/>
            </a:r>
            <a:endParaRPr sz="1650"/>
          </a:p>
          <a:p>
            <a:pPr indent="-333375" lvl="0" marL="457200" rtl="0" algn="l">
              <a:lnSpc>
                <a:spcPct val="70000"/>
              </a:lnSpc>
              <a:spcBef>
                <a:spcPts val="0"/>
              </a:spcBef>
              <a:spcAft>
                <a:spcPts val="0"/>
              </a:spcAft>
              <a:buSzPts val="1650"/>
              <a:buChar char="●"/>
            </a:pPr>
            <a:r>
              <a:rPr lang="en-US" sz="1650"/>
              <a:t>When data is stored in a </a:t>
            </a:r>
            <a:r>
              <a:rPr b="1" lang="en-US" sz="1650"/>
              <a:t>de-identified</a:t>
            </a:r>
            <a:r>
              <a:rPr lang="en-US" sz="1650"/>
              <a:t> form:</a:t>
            </a:r>
            <a:endParaRPr sz="1650"/>
          </a:p>
          <a:p>
            <a:pPr indent="-333375" lvl="1" marL="914400" rtl="0" algn="l">
              <a:lnSpc>
                <a:spcPct val="70000"/>
              </a:lnSpc>
              <a:spcBef>
                <a:spcPts val="0"/>
              </a:spcBef>
              <a:spcAft>
                <a:spcPts val="0"/>
              </a:spcAft>
              <a:buSzPts val="1650"/>
              <a:buChar char="○"/>
            </a:pPr>
            <a:r>
              <a:rPr lang="en-US" sz="1650"/>
              <a:t>A participant’s data will not be able to be deleted after they withdraw consent. Prior to the start of data collection, you must make it clear to your participant that their data cannot be deleted even if they withdraw their consent. </a:t>
            </a:r>
            <a:endParaRPr sz="1650"/>
          </a:p>
          <a:p>
            <a:pPr indent="-333375" lvl="1" marL="914400" rtl="0" algn="l">
              <a:lnSpc>
                <a:spcPct val="70000"/>
              </a:lnSpc>
              <a:spcBef>
                <a:spcPts val="0"/>
              </a:spcBef>
              <a:spcAft>
                <a:spcPts val="0"/>
              </a:spcAft>
              <a:buSzPts val="1650"/>
              <a:buChar char="○"/>
            </a:pPr>
            <a:r>
              <a:rPr lang="en-US" sz="1650"/>
              <a:t>Is it possible for de-identified data to be cross-referenced so that an individual might be able to build a picture of who the participant was? e.g. if you store the role of the participant but not their name, it may still be trivially easy to identify the participant if their role is unique, e.g. Head of Surgery etc.</a:t>
            </a:r>
            <a:endParaRPr sz="1650"/>
          </a:p>
          <a:p>
            <a:pPr indent="-333375" lvl="1" marL="914400" rtl="0" algn="l">
              <a:lnSpc>
                <a:spcPct val="70000"/>
              </a:lnSpc>
              <a:spcBef>
                <a:spcPts val="0"/>
              </a:spcBef>
              <a:spcAft>
                <a:spcPts val="0"/>
              </a:spcAft>
              <a:buSzPts val="1650"/>
              <a:buChar char="○"/>
            </a:pPr>
            <a:r>
              <a:rPr lang="en-US" sz="1650"/>
              <a:t>NB: it can be extremely difficult to properly de-identify data. </a:t>
            </a:r>
            <a:endParaRPr sz="1650"/>
          </a:p>
          <a:p>
            <a:pPr indent="0" lvl="0" marL="0" rtl="0" algn="l">
              <a:lnSpc>
                <a:spcPct val="70000"/>
              </a:lnSpc>
              <a:spcBef>
                <a:spcPts val="0"/>
              </a:spcBef>
              <a:spcAft>
                <a:spcPts val="0"/>
              </a:spcAft>
              <a:buSzPts val="1018"/>
              <a:buNone/>
            </a:pPr>
            <a:r>
              <a:t/>
            </a:r>
            <a:endParaRPr sz="1650"/>
          </a:p>
          <a:p>
            <a:pPr indent="0" lvl="0" marL="0" rtl="0" algn="l">
              <a:lnSpc>
                <a:spcPct val="70000"/>
              </a:lnSpc>
              <a:spcBef>
                <a:spcPts val="0"/>
              </a:spcBef>
              <a:spcAft>
                <a:spcPts val="0"/>
              </a:spcAft>
              <a:buSzPts val="1018"/>
              <a:buNone/>
            </a:pPr>
            <a:r>
              <a:t/>
            </a:r>
            <a:endParaRPr sz="1650"/>
          </a:p>
          <a:p>
            <a:pPr indent="-333375" lvl="0" marL="457200" rtl="0" algn="l">
              <a:lnSpc>
                <a:spcPct val="70000"/>
              </a:lnSpc>
              <a:spcBef>
                <a:spcPts val="0"/>
              </a:spcBef>
              <a:spcAft>
                <a:spcPts val="0"/>
              </a:spcAft>
              <a:buSzPts val="1650"/>
              <a:buChar char="●"/>
            </a:pPr>
            <a:r>
              <a:rPr lang="en-US" sz="1650"/>
              <a:t>When data is stored in a </a:t>
            </a:r>
            <a:r>
              <a:rPr b="1" lang="en-US" sz="1650"/>
              <a:t>identifiable form</a:t>
            </a:r>
            <a:r>
              <a:rPr lang="en-US" sz="1650"/>
              <a:t>:</a:t>
            </a:r>
            <a:endParaRPr sz="1650"/>
          </a:p>
          <a:p>
            <a:pPr indent="-333375" lvl="1" marL="914400" rtl="0" algn="l">
              <a:lnSpc>
                <a:spcPct val="70000"/>
              </a:lnSpc>
              <a:spcBef>
                <a:spcPts val="0"/>
              </a:spcBef>
              <a:spcAft>
                <a:spcPts val="0"/>
              </a:spcAft>
              <a:buSzPts val="1650"/>
              <a:buChar char="○"/>
            </a:pPr>
            <a:r>
              <a:rPr lang="en-US" sz="1650"/>
              <a:t>how will you handle participant data when a participant withdraws their consent? Who in the team is responsible for managing consent withdrawals and the associated data management?</a:t>
            </a:r>
            <a:endParaRPr sz="165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f71a21dc5b_1_21"/>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THINGS TO CONSIDER  </a:t>
            </a:r>
            <a:br>
              <a:rPr lang="en-US"/>
            </a:br>
            <a:r>
              <a:rPr lang="en-US" sz="2000"/>
              <a:t>COLLECTION, STORAGE, AND MANAGEMENT OF RESEARCH DATA</a:t>
            </a:r>
            <a:endParaRPr/>
          </a:p>
        </p:txBody>
      </p:sp>
      <p:sp>
        <p:nvSpPr>
          <p:cNvPr id="203" name="Google Shape;203;gf71a21dc5b_1_21"/>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33375" lvl="0" marL="457200" rtl="0" algn="l">
              <a:lnSpc>
                <a:spcPct val="70000"/>
              </a:lnSpc>
              <a:spcBef>
                <a:spcPts val="0"/>
              </a:spcBef>
              <a:spcAft>
                <a:spcPts val="0"/>
              </a:spcAft>
              <a:buSzPts val="1650"/>
              <a:buChar char="●"/>
            </a:pPr>
            <a:r>
              <a:rPr lang="en-US" sz="1650"/>
              <a:t>Prior to data collection, you need to develop a data collection and management plan.</a:t>
            </a:r>
            <a:endParaRPr sz="1650"/>
          </a:p>
          <a:p>
            <a:pPr indent="-333375" lvl="1" marL="914400" rtl="0" algn="l">
              <a:lnSpc>
                <a:spcPct val="70000"/>
              </a:lnSpc>
              <a:spcBef>
                <a:spcPts val="0"/>
              </a:spcBef>
              <a:spcAft>
                <a:spcPts val="0"/>
              </a:spcAft>
              <a:buSzPts val="1650"/>
              <a:buChar char="○"/>
            </a:pPr>
            <a:r>
              <a:rPr lang="en-US" sz="1650"/>
              <a:t>Think about: </a:t>
            </a:r>
            <a:endParaRPr sz="1650"/>
          </a:p>
          <a:p>
            <a:pPr indent="-333375" lvl="2" marL="1371600" rtl="0" algn="l">
              <a:lnSpc>
                <a:spcPct val="70000"/>
              </a:lnSpc>
              <a:spcBef>
                <a:spcPts val="0"/>
              </a:spcBef>
              <a:spcAft>
                <a:spcPts val="0"/>
              </a:spcAft>
              <a:buSzPts val="1650"/>
              <a:buChar char="■"/>
            </a:pPr>
            <a:r>
              <a:rPr lang="en-US" sz="1650"/>
              <a:t>What data points are you going to collect? </a:t>
            </a:r>
            <a:endParaRPr sz="1650"/>
          </a:p>
          <a:p>
            <a:pPr indent="-333375" lvl="2" marL="1371600" rtl="0" algn="l">
              <a:lnSpc>
                <a:spcPct val="70000"/>
              </a:lnSpc>
              <a:spcBef>
                <a:spcPts val="0"/>
              </a:spcBef>
              <a:spcAft>
                <a:spcPts val="0"/>
              </a:spcAft>
              <a:buSzPts val="1650"/>
              <a:buChar char="■"/>
            </a:pPr>
            <a:r>
              <a:rPr lang="en-US" sz="1650"/>
              <a:t>What format are you going to store your data in? E.g. with a spreadsheet template, within a database, etc? </a:t>
            </a:r>
            <a:endParaRPr sz="1650"/>
          </a:p>
          <a:p>
            <a:pPr indent="-333375" lvl="2" marL="1371600" rtl="0" algn="l">
              <a:lnSpc>
                <a:spcPct val="70000"/>
              </a:lnSpc>
              <a:spcBef>
                <a:spcPts val="0"/>
              </a:spcBef>
              <a:spcAft>
                <a:spcPts val="0"/>
              </a:spcAft>
              <a:buSzPts val="1650"/>
              <a:buChar char="■"/>
            </a:pPr>
            <a:r>
              <a:rPr lang="en-US" sz="1650"/>
              <a:t>What metadata standards, if any, will you use? E.g. labelling, dating, name of collecting person etc.</a:t>
            </a:r>
            <a:endParaRPr sz="1650"/>
          </a:p>
          <a:p>
            <a:pPr indent="-333375" lvl="2" marL="1371600" rtl="0" algn="l">
              <a:lnSpc>
                <a:spcPct val="70000"/>
              </a:lnSpc>
              <a:spcBef>
                <a:spcPts val="0"/>
              </a:spcBef>
              <a:spcAft>
                <a:spcPts val="0"/>
              </a:spcAft>
              <a:buSzPts val="1650"/>
              <a:buChar char="■"/>
            </a:pPr>
            <a:r>
              <a:rPr lang="en-US" sz="1650"/>
              <a:t>How are you going to ensure consistency across each of the members involved in data collection?</a:t>
            </a:r>
            <a:endParaRPr sz="1650"/>
          </a:p>
          <a:p>
            <a:pPr indent="0" lvl="0" marL="0" rtl="0" algn="l">
              <a:lnSpc>
                <a:spcPct val="70000"/>
              </a:lnSpc>
              <a:spcBef>
                <a:spcPts val="0"/>
              </a:spcBef>
              <a:spcAft>
                <a:spcPts val="0"/>
              </a:spcAft>
              <a:buSzPts val="1800"/>
              <a:buNone/>
            </a:pPr>
            <a:r>
              <a:t/>
            </a:r>
            <a:endParaRPr sz="1650"/>
          </a:p>
          <a:p>
            <a:pPr indent="-333375" lvl="0" marL="457200" rtl="0" algn="l">
              <a:lnSpc>
                <a:spcPct val="70000"/>
              </a:lnSpc>
              <a:spcBef>
                <a:spcPts val="0"/>
              </a:spcBef>
              <a:spcAft>
                <a:spcPts val="0"/>
              </a:spcAft>
              <a:buSzPts val="1650"/>
              <a:buChar char="●"/>
            </a:pPr>
            <a:r>
              <a:rPr lang="en-US" sz="1650"/>
              <a:t>Monash University has </a:t>
            </a:r>
            <a:r>
              <a:rPr lang="en-US" sz="1650" u="sng">
                <a:solidFill>
                  <a:schemeClr val="hlink"/>
                </a:solidFill>
                <a:hlinkClick r:id="rId3"/>
              </a:rPr>
              <a:t>comprehensive policy</a:t>
            </a:r>
            <a:r>
              <a:rPr lang="en-US" sz="1650"/>
              <a:t> on Research Data Management. You </a:t>
            </a:r>
            <a:r>
              <a:rPr b="1" lang="en-US" sz="1650"/>
              <a:t>must</a:t>
            </a:r>
            <a:r>
              <a:rPr lang="en-US" sz="1650"/>
              <a:t> adhere to this.</a:t>
            </a:r>
            <a:br>
              <a:rPr lang="en-US" sz="1650"/>
            </a:br>
            <a:endParaRPr sz="1650"/>
          </a:p>
          <a:p>
            <a:pPr indent="-333375" lvl="0" marL="457200" rtl="0" algn="l">
              <a:lnSpc>
                <a:spcPct val="70000"/>
              </a:lnSpc>
              <a:spcBef>
                <a:spcPts val="0"/>
              </a:spcBef>
              <a:spcAft>
                <a:spcPts val="0"/>
              </a:spcAft>
              <a:buSzPts val="1650"/>
              <a:buChar char="●"/>
            </a:pPr>
            <a:r>
              <a:rPr lang="en-US" sz="1650"/>
              <a:t>The Monash University library has a </a:t>
            </a:r>
            <a:r>
              <a:rPr lang="en-US" sz="1650" u="sng">
                <a:solidFill>
                  <a:schemeClr val="hlink"/>
                </a:solidFill>
                <a:hlinkClick r:id="rId4"/>
              </a:rPr>
              <a:t>Research Data Planning Checklist</a:t>
            </a:r>
            <a:r>
              <a:rPr lang="en-US" sz="1650"/>
              <a:t> to help you plan your data collection strategy</a:t>
            </a:r>
            <a:endParaRPr sz="1650"/>
          </a:p>
          <a:p>
            <a:pPr indent="0" lvl="0" marL="0" rtl="0" algn="l">
              <a:lnSpc>
                <a:spcPct val="70000"/>
              </a:lnSpc>
              <a:spcBef>
                <a:spcPts val="0"/>
              </a:spcBef>
              <a:spcAft>
                <a:spcPts val="0"/>
              </a:spcAft>
              <a:buSzPts val="1800"/>
              <a:buNone/>
            </a:pPr>
            <a:r>
              <a:t/>
            </a:r>
            <a:endParaRPr sz="1650"/>
          </a:p>
          <a:p>
            <a:pPr indent="-333375" lvl="0" marL="457200" rtl="0" algn="l">
              <a:lnSpc>
                <a:spcPct val="70000"/>
              </a:lnSpc>
              <a:spcBef>
                <a:spcPts val="0"/>
              </a:spcBef>
              <a:spcAft>
                <a:spcPts val="0"/>
              </a:spcAft>
              <a:buSzPts val="1650"/>
              <a:buChar char="●"/>
            </a:pPr>
            <a:r>
              <a:rPr lang="en-US" sz="1650"/>
              <a:t>Research data should not be stored on personal computers and storage devices; only short-term working copies should be stored in this way (e.g. when you’re in the field and collecting the data).</a:t>
            </a:r>
            <a:endParaRPr sz="1650"/>
          </a:p>
          <a:p>
            <a:pPr indent="-333375" lvl="1" marL="914400" rtl="0" algn="l">
              <a:lnSpc>
                <a:spcPct val="70000"/>
              </a:lnSpc>
              <a:spcBef>
                <a:spcPts val="0"/>
              </a:spcBef>
              <a:spcAft>
                <a:spcPts val="0"/>
              </a:spcAft>
              <a:buSzPts val="1650"/>
              <a:buChar char="○"/>
            </a:pPr>
            <a:r>
              <a:rPr lang="en-US" sz="1650"/>
              <a:t>Where you end up storing research data depends on its Security Classification. Monash University has a dedicated resource for this </a:t>
            </a:r>
            <a:r>
              <a:rPr lang="en-US" sz="1650" u="sng">
                <a:solidFill>
                  <a:schemeClr val="hlink"/>
                </a:solidFill>
                <a:hlinkClick r:id="rId5"/>
              </a:rPr>
              <a:t>here</a:t>
            </a:r>
            <a:r>
              <a:rPr lang="en-US" sz="1650"/>
              <a:t>.</a:t>
            </a:r>
            <a:endParaRPr sz="165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gf71a21dc5b_1_6"/>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THINGS TO CONSIDER: </a:t>
            </a:r>
            <a:br>
              <a:rPr lang="en-US"/>
            </a:br>
            <a:r>
              <a:rPr lang="en-US" sz="2000"/>
              <a:t>ONGOING COMPLIANCE WITH MUHREC RESEARCH ETHICS GUIDELINES</a:t>
            </a:r>
            <a:endParaRPr/>
          </a:p>
        </p:txBody>
      </p:sp>
      <p:sp>
        <p:nvSpPr>
          <p:cNvPr id="209" name="Google Shape;209;gf71a21dc5b_1_6"/>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a:bodyPr>
          <a:lstStyle/>
          <a:p>
            <a:pPr indent="-342900" lvl="0" marL="457200" rtl="0" algn="l">
              <a:lnSpc>
                <a:spcPct val="90000"/>
              </a:lnSpc>
              <a:spcBef>
                <a:spcPts val="0"/>
              </a:spcBef>
              <a:spcAft>
                <a:spcPts val="0"/>
              </a:spcAft>
              <a:buSzPts val="1800"/>
              <a:buChar char="●"/>
            </a:pPr>
            <a:r>
              <a:rPr lang="en-US"/>
              <a:t>The way in which you conduct Human Research, including the way in which you collect, store, and manage research data must be always compliant with MUHREC and Monash University Policy.</a:t>
            </a:r>
            <a:endParaRPr/>
          </a:p>
          <a:p>
            <a:pPr indent="-342900" lvl="0" marL="457200" rtl="0" algn="l">
              <a:lnSpc>
                <a:spcPct val="90000"/>
              </a:lnSpc>
              <a:spcBef>
                <a:spcPts val="0"/>
              </a:spcBef>
              <a:spcAft>
                <a:spcPts val="0"/>
              </a:spcAft>
              <a:buSzPts val="1800"/>
              <a:buChar char="●"/>
            </a:pPr>
            <a:r>
              <a:rPr lang="en-US"/>
              <a:t>From time-to-time, MUHREC may conduct random spot-checks to check compliance with the above - you need to be prepared.</a:t>
            </a:r>
            <a:endParaRPr/>
          </a:p>
          <a:p>
            <a:pPr indent="0" lvl="0" marL="0" rtl="0" algn="l">
              <a:lnSpc>
                <a:spcPct val="90000"/>
              </a:lnSpc>
              <a:spcBef>
                <a:spcPts val="0"/>
              </a:spcBef>
              <a:spcAft>
                <a:spcPts val="0"/>
              </a:spcAft>
              <a:buSzPts val="1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f2e80c4191_0_66"/>
          <p:cNvSpPr txBox="1"/>
          <p:nvPr>
            <p:ph type="title"/>
          </p:nvPr>
        </p:nvSpPr>
        <p:spPr>
          <a:xfrm>
            <a:off x="1024128" y="585216"/>
            <a:ext cx="9720000" cy="1499700"/>
          </a:xfrm>
          <a:prstGeom prst="rect">
            <a:avLst/>
          </a:prstGeom>
          <a:solidFill>
            <a:schemeClr val="lt1"/>
          </a:solid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Clr>
                <a:srgbClr val="191919"/>
              </a:buClr>
              <a:buSzPts val="5000"/>
              <a:buFont typeface="Twentieth Century"/>
              <a:buNone/>
            </a:pPr>
            <a:r>
              <a:rPr lang="en-US"/>
              <a:t>THINGS TO CONSIDER: </a:t>
            </a:r>
            <a:r>
              <a:rPr b="1" lang="en-US"/>
              <a:t>SUMMARY</a:t>
            </a:r>
            <a:r>
              <a:rPr lang="en-US"/>
              <a:t> </a:t>
            </a:r>
            <a:br>
              <a:rPr lang="en-US"/>
            </a:br>
            <a:r>
              <a:rPr lang="en-US" sz="2000"/>
              <a:t>DATA, CONSENT, AND COMPLIANCE MANAGEMENT</a:t>
            </a:r>
            <a:endParaRPr/>
          </a:p>
        </p:txBody>
      </p:sp>
      <p:sp>
        <p:nvSpPr>
          <p:cNvPr id="215" name="Google Shape;215;gf2e80c4191_0_66"/>
          <p:cNvSpPr txBox="1"/>
          <p:nvPr>
            <p:ph idx="1" type="body"/>
          </p:nvPr>
        </p:nvSpPr>
        <p:spPr>
          <a:xfrm>
            <a:off x="1024128" y="2286000"/>
            <a:ext cx="9720000" cy="4023300"/>
          </a:xfrm>
          <a:prstGeom prst="rect">
            <a:avLst/>
          </a:prstGeom>
          <a:noFill/>
          <a:ln>
            <a:noFill/>
          </a:ln>
        </p:spPr>
        <p:txBody>
          <a:bodyPr anchorCtr="0" anchor="t" bIns="45700" lIns="45700" spcFirstLastPara="1" rIns="45700" wrap="square" tIns="45700">
            <a:normAutofit lnSpcReduction="10000"/>
          </a:bodyPr>
          <a:lstStyle/>
          <a:p>
            <a:pPr indent="-342900" lvl="0" marL="457200" rtl="0" algn="l">
              <a:lnSpc>
                <a:spcPct val="90000"/>
              </a:lnSpc>
              <a:spcBef>
                <a:spcPts val="0"/>
              </a:spcBef>
              <a:spcAft>
                <a:spcPts val="0"/>
              </a:spcAft>
              <a:buSzPts val="1800"/>
              <a:buChar char="●"/>
            </a:pPr>
            <a:r>
              <a:rPr lang="en-US"/>
              <a:t>Maintaining a consent register and implementing a consent management framework is crucial. This involves:</a:t>
            </a:r>
            <a:endParaRPr/>
          </a:p>
          <a:p>
            <a:pPr indent="-342900" lvl="1" marL="914400" rtl="0" algn="l">
              <a:lnSpc>
                <a:spcPct val="90000"/>
              </a:lnSpc>
              <a:spcBef>
                <a:spcPts val="0"/>
              </a:spcBef>
              <a:spcAft>
                <a:spcPts val="0"/>
              </a:spcAft>
              <a:buSzPts val="1800"/>
              <a:buChar char="○"/>
            </a:pPr>
            <a:r>
              <a:rPr lang="en-US"/>
              <a:t>Creating and maintaining a record of every consenting research participant</a:t>
            </a:r>
            <a:endParaRPr/>
          </a:p>
          <a:p>
            <a:pPr indent="-342900" lvl="1" marL="914400" rtl="0" algn="l">
              <a:lnSpc>
                <a:spcPct val="90000"/>
              </a:lnSpc>
              <a:spcBef>
                <a:spcPts val="0"/>
              </a:spcBef>
              <a:spcAft>
                <a:spcPts val="0"/>
              </a:spcAft>
              <a:buSzPts val="1800"/>
              <a:buChar char="○"/>
            </a:pPr>
            <a:r>
              <a:rPr lang="en-US"/>
              <a:t>Including provisions for consent withdrawal, and any associated procedures (e.g. data deletion and other data management procedures associated with the withdrawal of consent)</a:t>
            </a:r>
            <a:endParaRPr/>
          </a:p>
          <a:p>
            <a:pPr indent="0" lvl="0" marL="0" rtl="0" algn="l">
              <a:lnSpc>
                <a:spcPct val="90000"/>
              </a:lnSpc>
              <a:spcBef>
                <a:spcPts val="0"/>
              </a:spcBef>
              <a:spcAft>
                <a:spcPts val="0"/>
              </a:spcAft>
              <a:buSzPts val="1800"/>
              <a:buNone/>
            </a:pPr>
            <a:r>
              <a:t/>
            </a:r>
            <a:endParaRPr/>
          </a:p>
          <a:p>
            <a:pPr indent="-342900" lvl="0" marL="457200" rtl="0" algn="l">
              <a:lnSpc>
                <a:spcPct val="90000"/>
              </a:lnSpc>
              <a:spcBef>
                <a:spcPts val="0"/>
              </a:spcBef>
              <a:spcAft>
                <a:spcPts val="0"/>
              </a:spcAft>
              <a:buSzPts val="1800"/>
              <a:buChar char="●"/>
            </a:pPr>
            <a:r>
              <a:rPr lang="en-US"/>
              <a:t>Managing research data needs in accordance with MUHREC (and MYMI) policy. This involves:</a:t>
            </a:r>
            <a:endParaRPr/>
          </a:p>
          <a:p>
            <a:pPr indent="-342900" lvl="1" marL="914400" rtl="0" algn="l">
              <a:lnSpc>
                <a:spcPct val="90000"/>
              </a:lnSpc>
              <a:spcBef>
                <a:spcPts val="0"/>
              </a:spcBef>
              <a:spcAft>
                <a:spcPts val="0"/>
              </a:spcAft>
              <a:buSzPts val="1800"/>
              <a:buChar char="○"/>
            </a:pPr>
            <a:r>
              <a:rPr lang="en-US"/>
              <a:t>Using a Monash University-owned storage medium as a central repository for all research data</a:t>
            </a:r>
            <a:endParaRPr/>
          </a:p>
          <a:p>
            <a:pPr indent="-342900" lvl="1" marL="914400" rtl="0" algn="l">
              <a:lnSpc>
                <a:spcPct val="90000"/>
              </a:lnSpc>
              <a:spcBef>
                <a:spcPts val="0"/>
              </a:spcBef>
              <a:spcAft>
                <a:spcPts val="0"/>
              </a:spcAft>
              <a:buSzPts val="1800"/>
              <a:buChar char="○"/>
            </a:pPr>
            <a:r>
              <a:rPr lang="en-US"/>
              <a:t>Enforcing consistent file naming, data labelling, and data access controls</a:t>
            </a:r>
            <a:endParaRPr/>
          </a:p>
          <a:p>
            <a:pPr indent="0" lvl="0" marL="0" rtl="0" algn="l">
              <a:lnSpc>
                <a:spcPct val="90000"/>
              </a:lnSpc>
              <a:spcBef>
                <a:spcPts val="0"/>
              </a:spcBef>
              <a:spcAft>
                <a:spcPts val="0"/>
              </a:spcAft>
              <a:buSzPts val="1800"/>
              <a:buNone/>
            </a:pPr>
            <a:r>
              <a:t/>
            </a:r>
            <a:endParaRPr/>
          </a:p>
          <a:p>
            <a:pPr indent="-342900" lvl="0" marL="457200" rtl="0" algn="l">
              <a:lnSpc>
                <a:spcPct val="90000"/>
              </a:lnSpc>
              <a:spcBef>
                <a:spcPts val="0"/>
              </a:spcBef>
              <a:spcAft>
                <a:spcPts val="0"/>
              </a:spcAft>
              <a:buSzPts val="1800"/>
              <a:buChar char="●"/>
            </a:pPr>
            <a:r>
              <a:rPr lang="en-US"/>
              <a:t>Being prepared for Compliance spot-checks by MUHREC. This involves:</a:t>
            </a:r>
            <a:endParaRPr/>
          </a:p>
          <a:p>
            <a:pPr indent="-342900" lvl="1" marL="914400" rtl="0" algn="l">
              <a:lnSpc>
                <a:spcPct val="90000"/>
              </a:lnSpc>
              <a:spcBef>
                <a:spcPts val="0"/>
              </a:spcBef>
              <a:spcAft>
                <a:spcPts val="0"/>
              </a:spcAft>
              <a:buSzPts val="1800"/>
              <a:buChar char="○"/>
            </a:pPr>
            <a:r>
              <a:rPr lang="en-US" u="sng"/>
              <a:t>Making sure</a:t>
            </a:r>
            <a:r>
              <a:rPr b="1" lang="en-US"/>
              <a:t> </a:t>
            </a:r>
            <a:r>
              <a:rPr lang="en-US"/>
              <a:t>that you are enforcing your compliance with MUHREC and MYMI research ethics guidelines, and remaining </a:t>
            </a:r>
            <a:r>
              <a:rPr b="1" lang="en-US"/>
              <a:t>informed</a:t>
            </a:r>
            <a:r>
              <a:rPr lang="en-US"/>
              <a:t>, </a:t>
            </a:r>
            <a:r>
              <a:rPr b="1" lang="en-US"/>
              <a:t>accountable</a:t>
            </a:r>
            <a:r>
              <a:rPr lang="en-US"/>
              <a:t>, and </a:t>
            </a:r>
            <a:r>
              <a:rPr b="1" lang="en-US"/>
              <a:t>proactive </a:t>
            </a:r>
            <a:r>
              <a:rPr lang="en-US"/>
              <a:t>for your Project team’s Human Research operations, at threat of penalty by MUHREC and adverse consequences for MYMI and its reputation.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22"/>
          <p:cNvSpPr/>
          <p:nvPr/>
        </p:nvSpPr>
        <p:spPr>
          <a:xfrm flipH="1">
            <a:off x="3274" y="0"/>
            <a:ext cx="12188726" cy="68589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21" name="Google Shape;221;p22"/>
          <p:cNvSpPr txBox="1"/>
          <p:nvPr>
            <p:ph type="ctrTitle"/>
          </p:nvPr>
        </p:nvSpPr>
        <p:spPr>
          <a:xfrm>
            <a:off x="5258134" y="640080"/>
            <a:ext cx="6293689" cy="3652405"/>
          </a:xfrm>
          <a:prstGeom prst="rect">
            <a:avLst/>
          </a:prstGeom>
          <a:noFill/>
          <a:ln>
            <a:noFill/>
          </a:ln>
        </p:spPr>
        <p:txBody>
          <a:bodyPr anchorCtr="0" anchor="b" bIns="45700" lIns="91425" spcFirstLastPara="1" rIns="91425" wrap="square" tIns="45700">
            <a:normAutofit/>
          </a:bodyPr>
          <a:lstStyle/>
          <a:p>
            <a:pPr indent="0" lvl="0" marL="0" rtl="0" algn="l">
              <a:lnSpc>
                <a:spcPct val="80000"/>
              </a:lnSpc>
              <a:spcBef>
                <a:spcPts val="0"/>
              </a:spcBef>
              <a:spcAft>
                <a:spcPts val="0"/>
              </a:spcAft>
              <a:buClr>
                <a:srgbClr val="262626"/>
              </a:buClr>
              <a:buSzPts val="5000"/>
              <a:buFont typeface="Twentieth Century"/>
              <a:buNone/>
            </a:pPr>
            <a:r>
              <a:rPr lang="en-US">
                <a:solidFill>
                  <a:srgbClr val="262626"/>
                </a:solidFill>
              </a:rPr>
              <a:t>QUESTIONS?</a:t>
            </a:r>
            <a:endParaRPr/>
          </a:p>
        </p:txBody>
      </p:sp>
      <p:pic>
        <p:nvPicPr>
          <p:cNvPr descr="Questions" id="222" name="Google Shape;222;p22"/>
          <p:cNvPicPr preferRelativeResize="0"/>
          <p:nvPr/>
        </p:nvPicPr>
        <p:blipFill rotWithShape="1">
          <a:blip r:embed="rId3">
            <a:alphaModFix/>
          </a:blip>
          <a:srcRect b="0" l="0" r="0" t="0"/>
          <a:stretch/>
        </p:blipFill>
        <p:spPr>
          <a:xfrm>
            <a:off x="633999" y="1422615"/>
            <a:ext cx="3993942" cy="3993942"/>
          </a:xfrm>
          <a:prstGeom prst="rect">
            <a:avLst/>
          </a:prstGeom>
          <a:noFill/>
          <a:ln>
            <a:noFill/>
          </a:ln>
        </p:spPr>
      </p:pic>
      <p:cxnSp>
        <p:nvCxnSpPr>
          <p:cNvPr id="223" name="Google Shape;223;p22"/>
          <p:cNvCxnSpPr/>
          <p:nvPr/>
        </p:nvCxnSpPr>
        <p:spPr>
          <a:xfrm>
            <a:off x="5309640" y="4388141"/>
            <a:ext cx="5852160" cy="0"/>
          </a:xfrm>
          <a:prstGeom prst="straightConnector1">
            <a:avLst/>
          </a:prstGeom>
          <a:noFill/>
          <a:ln cap="flat" cmpd="sng" w="19050">
            <a:solidFill>
              <a:schemeClr val="accent2"/>
            </a:solidFill>
            <a:prstDash val="solid"/>
            <a:round/>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Integral">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2021-01-22T10:56:29Z</dcterms:created>
  <dc:creator>Patrick Gu</dc:creator>
</cp:coreProperties>
</file>