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9b28f025f8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05942dfb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205942dfb1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b38f6bd4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3.jpg"/><Relationship Id="rId5" Type="http://schemas.openxmlformats.org/officeDocument/2006/relationships/image" Target="../media/image2.png"/><Relationship Id="rId6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9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419925" y="2450000"/>
            <a:ext cx="115671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 are making [solution] to solve [problem] in [population] to achieve [outcome].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>
                <a:latin typeface="Calibri"/>
                <a:ea typeface="Calibri"/>
                <a:cs typeface="Calibri"/>
                <a:sym typeface="Calibri"/>
              </a:rPr>
              <a:t>Needs Statement:</a:t>
            </a:r>
            <a:endParaRPr b="1" i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Gantt Chart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Insert your Gantt Chart for prototype roadmap here.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show if you have achieved what you set out to or had to adjust based on new information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Mock Application Summary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419925" y="2450000"/>
            <a:ext cx="1674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[insert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Prototyping progress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Summary (pictures preferred) of what you’ve been making/testing this week in terms of your prototype.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11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