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5143500" cx="9144000"/>
  <p:notesSz cx="6858000" cy="9144000"/>
  <p:embeddedFontLst>
    <p:embeddedFont>
      <p:font typeface="Patrick Hand"/>
      <p:regular r:id="rId22"/>
    </p:embeddedFont>
    <p:embeddedFont>
      <p:font typeface="Roboto"/>
      <p:regular r:id="rId23"/>
      <p:bold r:id="rId24"/>
      <p:italic r:id="rId25"/>
      <p:boldItalic r:id="rId26"/>
    </p:embeddedFont>
    <p:embeddedFont>
      <p:font typeface="Bellota Text"/>
      <p:regular r:id="rId27"/>
      <p:bold r:id="rId28"/>
      <p:italic r:id="rId29"/>
      <p:boldItalic r:id="rId30"/>
    </p:embeddedFont>
    <p:embeddedFont>
      <p:font typeface="Lato"/>
      <p:regular r:id="rId31"/>
      <p:bold r:id="rId32"/>
      <p:italic r:id="rId33"/>
      <p:boldItalic r:id="rId34"/>
    </p:embeddedFont>
    <p:embeddedFont>
      <p:font typeface="Courgette"/>
      <p:regular r:id="rId35"/>
    </p:embeddedFont>
    <p:embeddedFont>
      <p:font typeface="Open Sans"/>
      <p:regular r:id="rId36"/>
      <p:bold r:id="rId37"/>
      <p:italic r:id="rId38"/>
      <p:boldItalic r:id="rId39"/>
    </p:embeddedFont>
    <p:embeddedFont>
      <p:font typeface="Karla"/>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4" roundtripDataSignature="AMtx7mgQThXniSj00JZc4NVVnOOWT1FOj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Karla-regular.fntdata"/><Relationship Id="rId20" Type="http://schemas.openxmlformats.org/officeDocument/2006/relationships/slide" Target="slides/slide16.xml"/><Relationship Id="rId42" Type="http://schemas.openxmlformats.org/officeDocument/2006/relationships/font" Target="fonts/Karla-italic.fntdata"/><Relationship Id="rId41" Type="http://schemas.openxmlformats.org/officeDocument/2006/relationships/font" Target="fonts/Karla-bold.fntdata"/><Relationship Id="rId22" Type="http://schemas.openxmlformats.org/officeDocument/2006/relationships/font" Target="fonts/PatrickHand-regular.fntdata"/><Relationship Id="rId44" Type="http://customschemas.google.com/relationships/presentationmetadata" Target="metadata"/><Relationship Id="rId21" Type="http://schemas.openxmlformats.org/officeDocument/2006/relationships/slide" Target="slides/slide17.xml"/><Relationship Id="rId43" Type="http://schemas.openxmlformats.org/officeDocument/2006/relationships/font" Target="fonts/Karla-boldItalic.fntdata"/><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oboto-boldItalic.fntdata"/><Relationship Id="rId25" Type="http://schemas.openxmlformats.org/officeDocument/2006/relationships/font" Target="fonts/Roboto-italic.fntdata"/><Relationship Id="rId28" Type="http://schemas.openxmlformats.org/officeDocument/2006/relationships/font" Target="fonts/BellotaText-bold.fntdata"/><Relationship Id="rId27" Type="http://schemas.openxmlformats.org/officeDocument/2006/relationships/font" Target="fonts/BellotaText-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BellotaText-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Lato-regular.fntdata"/><Relationship Id="rId30" Type="http://schemas.openxmlformats.org/officeDocument/2006/relationships/font" Target="fonts/BellotaText-boldItalic.fntdata"/><Relationship Id="rId11" Type="http://schemas.openxmlformats.org/officeDocument/2006/relationships/slide" Target="slides/slide7.xml"/><Relationship Id="rId33" Type="http://schemas.openxmlformats.org/officeDocument/2006/relationships/font" Target="fonts/Lato-italic.fntdata"/><Relationship Id="rId10" Type="http://schemas.openxmlformats.org/officeDocument/2006/relationships/slide" Target="slides/slide6.xml"/><Relationship Id="rId32" Type="http://schemas.openxmlformats.org/officeDocument/2006/relationships/font" Target="fonts/Lato-bold.fntdata"/><Relationship Id="rId13" Type="http://schemas.openxmlformats.org/officeDocument/2006/relationships/slide" Target="slides/slide9.xml"/><Relationship Id="rId35" Type="http://schemas.openxmlformats.org/officeDocument/2006/relationships/font" Target="fonts/Courgette-regular.fntdata"/><Relationship Id="rId12" Type="http://schemas.openxmlformats.org/officeDocument/2006/relationships/slide" Target="slides/slide8.xml"/><Relationship Id="rId34" Type="http://schemas.openxmlformats.org/officeDocument/2006/relationships/font" Target="fonts/Lato-boldItalic.fntdata"/><Relationship Id="rId15" Type="http://schemas.openxmlformats.org/officeDocument/2006/relationships/slide" Target="slides/slide11.xml"/><Relationship Id="rId37" Type="http://schemas.openxmlformats.org/officeDocument/2006/relationships/font" Target="fonts/OpenSans-bold.fntdata"/><Relationship Id="rId14" Type="http://schemas.openxmlformats.org/officeDocument/2006/relationships/slide" Target="slides/slide10.xml"/><Relationship Id="rId36" Type="http://schemas.openxmlformats.org/officeDocument/2006/relationships/font" Target="fonts/OpenSans-regular.fntdata"/><Relationship Id="rId17" Type="http://schemas.openxmlformats.org/officeDocument/2006/relationships/slide" Target="slides/slide13.xml"/><Relationship Id="rId39" Type="http://schemas.openxmlformats.org/officeDocument/2006/relationships/font" Target="fonts/OpenSans-boldItalic.fntdata"/><Relationship Id="rId16" Type="http://schemas.openxmlformats.org/officeDocument/2006/relationships/slide" Target="slides/slide12.xml"/><Relationship Id="rId38" Type="http://schemas.openxmlformats.org/officeDocument/2006/relationships/font" Target="fonts/OpenSans-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5" name="Google Shape;26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8" name="Google Shape;27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8" name="Google Shape;29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 name="Google Shape;30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1" name="Google Shape;32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7" name="Google Shape;34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5" name="Google Shape;39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8" name="Google Shape;418;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19"/>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10" name="Google Shape;10;p19"/>
          <p:cNvPicPr preferRelativeResize="0"/>
          <p:nvPr/>
        </p:nvPicPr>
        <p:blipFill rotWithShape="1">
          <a:blip r:embed="rId3">
            <a:alphaModFix/>
          </a:blip>
          <a:srcRect b="0" l="0" r="0" t="0"/>
          <a:stretch/>
        </p:blipFill>
        <p:spPr>
          <a:xfrm>
            <a:off x="0" y="0"/>
            <a:ext cx="9144003" cy="5143501"/>
          </a:xfrm>
          <a:prstGeom prst="rect">
            <a:avLst/>
          </a:prstGeom>
          <a:noFill/>
          <a:ln>
            <a:noFill/>
          </a:ln>
        </p:spPr>
      </p:pic>
      <p:pic>
        <p:nvPicPr>
          <p:cNvPr id="11" name="Google Shape;11;p19"/>
          <p:cNvPicPr preferRelativeResize="0"/>
          <p:nvPr/>
        </p:nvPicPr>
        <p:blipFill rotWithShape="1">
          <a:blip r:embed="rId4">
            <a:alphaModFix/>
          </a:blip>
          <a:srcRect b="0" l="0" r="0" t="0"/>
          <a:stretch/>
        </p:blipFill>
        <p:spPr>
          <a:xfrm>
            <a:off x="0" y="0"/>
            <a:ext cx="9144003" cy="5143501"/>
          </a:xfrm>
          <a:prstGeom prst="rect">
            <a:avLst/>
          </a:prstGeom>
          <a:noFill/>
          <a:ln>
            <a:noFill/>
          </a:ln>
        </p:spPr>
      </p:pic>
      <p:sp>
        <p:nvSpPr>
          <p:cNvPr id="12" name="Google Shape;12;p19"/>
          <p:cNvSpPr txBox="1"/>
          <p:nvPr>
            <p:ph type="ctrTitle"/>
          </p:nvPr>
        </p:nvSpPr>
        <p:spPr>
          <a:xfrm>
            <a:off x="2005350" y="1734788"/>
            <a:ext cx="5133300" cy="1489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4800"/>
              <a:buNone/>
              <a:defRPr sz="46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 name="Google Shape;13;p19"/>
          <p:cNvSpPr txBox="1"/>
          <p:nvPr>
            <p:ph idx="1" type="subTitle"/>
          </p:nvPr>
        </p:nvSpPr>
        <p:spPr>
          <a:xfrm>
            <a:off x="2005350" y="3140663"/>
            <a:ext cx="5133300" cy="54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grpSp>
        <p:nvGrpSpPr>
          <p:cNvPr id="14" name="Google Shape;14;p19"/>
          <p:cNvGrpSpPr/>
          <p:nvPr/>
        </p:nvGrpSpPr>
        <p:grpSpPr>
          <a:xfrm>
            <a:off x="1687000" y="620162"/>
            <a:ext cx="5770017" cy="3718775"/>
            <a:chOff x="1687000" y="620162"/>
            <a:chExt cx="5770017" cy="3718775"/>
          </a:xfrm>
        </p:grpSpPr>
        <p:sp>
          <p:nvSpPr>
            <p:cNvPr id="15" name="Google Shape;15;p19"/>
            <p:cNvSpPr/>
            <p:nvPr/>
          </p:nvSpPr>
          <p:spPr>
            <a:xfrm>
              <a:off x="1687000" y="620162"/>
              <a:ext cx="5770017" cy="3718775"/>
            </a:xfrm>
            <a:custGeom>
              <a:rect b="b" l="l" r="r" t="t"/>
              <a:pathLst>
                <a:path extrusionOk="0" h="7105" w="11024">
                  <a:moveTo>
                    <a:pt x="5505" y="1"/>
                  </a:moveTo>
                  <a:cubicBezTo>
                    <a:pt x="5291" y="724"/>
                    <a:pt x="2449" y="496"/>
                    <a:pt x="2632" y="1162"/>
                  </a:cubicBezTo>
                  <a:lnTo>
                    <a:pt x="1939" y="1162"/>
                  </a:lnTo>
                  <a:cubicBezTo>
                    <a:pt x="1627" y="1162"/>
                    <a:pt x="1372" y="1345"/>
                    <a:pt x="1274" y="1614"/>
                  </a:cubicBezTo>
                  <a:lnTo>
                    <a:pt x="849" y="1614"/>
                  </a:lnTo>
                  <a:cubicBezTo>
                    <a:pt x="380" y="1614"/>
                    <a:pt x="0" y="1967"/>
                    <a:pt x="0" y="2408"/>
                  </a:cubicBezTo>
                  <a:lnTo>
                    <a:pt x="0" y="5617"/>
                  </a:lnTo>
                  <a:cubicBezTo>
                    <a:pt x="0" y="6059"/>
                    <a:pt x="380" y="6412"/>
                    <a:pt x="849" y="6412"/>
                  </a:cubicBezTo>
                  <a:lnTo>
                    <a:pt x="1274" y="6412"/>
                  </a:lnTo>
                  <a:cubicBezTo>
                    <a:pt x="1372" y="6680"/>
                    <a:pt x="1627" y="6877"/>
                    <a:pt x="1939" y="6877"/>
                  </a:cubicBezTo>
                  <a:lnTo>
                    <a:pt x="2618" y="6877"/>
                  </a:lnTo>
                  <a:cubicBezTo>
                    <a:pt x="3128" y="7006"/>
                    <a:pt x="4231" y="7105"/>
                    <a:pt x="5505" y="7105"/>
                  </a:cubicBezTo>
                  <a:cubicBezTo>
                    <a:pt x="6792" y="7105"/>
                    <a:pt x="7896" y="7006"/>
                    <a:pt x="8405" y="6877"/>
                  </a:cubicBezTo>
                  <a:lnTo>
                    <a:pt x="9084" y="6877"/>
                  </a:lnTo>
                  <a:cubicBezTo>
                    <a:pt x="9397" y="6877"/>
                    <a:pt x="9652" y="6680"/>
                    <a:pt x="9750" y="6412"/>
                  </a:cubicBezTo>
                  <a:lnTo>
                    <a:pt x="10175" y="6412"/>
                  </a:lnTo>
                  <a:cubicBezTo>
                    <a:pt x="10640" y="6412"/>
                    <a:pt x="11024" y="6059"/>
                    <a:pt x="11024" y="5617"/>
                  </a:cubicBezTo>
                  <a:lnTo>
                    <a:pt x="11024" y="2408"/>
                  </a:lnTo>
                  <a:cubicBezTo>
                    <a:pt x="11024" y="1967"/>
                    <a:pt x="10640" y="1614"/>
                    <a:pt x="10175" y="1614"/>
                  </a:cubicBezTo>
                  <a:lnTo>
                    <a:pt x="9750" y="1614"/>
                  </a:lnTo>
                  <a:cubicBezTo>
                    <a:pt x="9652" y="1345"/>
                    <a:pt x="9397" y="1162"/>
                    <a:pt x="9084" y="1162"/>
                  </a:cubicBezTo>
                  <a:lnTo>
                    <a:pt x="8392" y="1162"/>
                  </a:lnTo>
                  <a:cubicBezTo>
                    <a:pt x="8575" y="496"/>
                    <a:pt x="5729" y="724"/>
                    <a:pt x="5505"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9"/>
            <p:cNvSpPr/>
            <p:nvPr/>
          </p:nvSpPr>
          <p:spPr>
            <a:xfrm>
              <a:off x="1775455" y="776660"/>
              <a:ext cx="5592582" cy="3473822"/>
            </a:xfrm>
            <a:custGeom>
              <a:rect b="b" l="l" r="r" t="t"/>
              <a:pathLst>
                <a:path extrusionOk="0" h="6637" w="10685">
                  <a:moveTo>
                    <a:pt x="5336" y="140"/>
                  </a:moveTo>
                  <a:cubicBezTo>
                    <a:pt x="5676" y="394"/>
                    <a:pt x="6270" y="479"/>
                    <a:pt x="6878" y="581"/>
                  </a:cubicBezTo>
                  <a:cubicBezTo>
                    <a:pt x="7190" y="635"/>
                    <a:pt x="7798" y="734"/>
                    <a:pt x="7937" y="836"/>
                  </a:cubicBezTo>
                  <a:lnTo>
                    <a:pt x="7852" y="1145"/>
                  </a:lnTo>
                  <a:lnTo>
                    <a:pt x="8915" y="1145"/>
                  </a:lnTo>
                  <a:cubicBezTo>
                    <a:pt x="9099" y="1145"/>
                    <a:pt x="9255" y="1260"/>
                    <a:pt x="9313" y="1400"/>
                  </a:cubicBezTo>
                  <a:lnTo>
                    <a:pt x="9367" y="1600"/>
                  </a:lnTo>
                  <a:lnTo>
                    <a:pt x="10006" y="1600"/>
                  </a:lnTo>
                  <a:cubicBezTo>
                    <a:pt x="10315" y="1600"/>
                    <a:pt x="10569" y="1824"/>
                    <a:pt x="10569" y="2109"/>
                  </a:cubicBezTo>
                  <a:lnTo>
                    <a:pt x="10569" y="5318"/>
                  </a:lnTo>
                  <a:cubicBezTo>
                    <a:pt x="10569" y="5604"/>
                    <a:pt x="10315" y="5828"/>
                    <a:pt x="10006" y="5828"/>
                  </a:cubicBezTo>
                  <a:lnTo>
                    <a:pt x="9367" y="5828"/>
                  </a:lnTo>
                  <a:lnTo>
                    <a:pt x="9313" y="6028"/>
                  </a:lnTo>
                  <a:cubicBezTo>
                    <a:pt x="9255" y="6184"/>
                    <a:pt x="9099" y="6297"/>
                    <a:pt x="8915" y="6297"/>
                  </a:cubicBezTo>
                  <a:lnTo>
                    <a:pt x="8151" y="6297"/>
                  </a:lnTo>
                  <a:cubicBezTo>
                    <a:pt x="7655" y="6439"/>
                    <a:pt x="6552" y="6524"/>
                    <a:pt x="5336" y="6524"/>
                  </a:cubicBezTo>
                  <a:cubicBezTo>
                    <a:pt x="4134" y="6524"/>
                    <a:pt x="3030" y="6439"/>
                    <a:pt x="2534" y="6297"/>
                  </a:cubicBezTo>
                  <a:lnTo>
                    <a:pt x="1770" y="6297"/>
                  </a:lnTo>
                  <a:cubicBezTo>
                    <a:pt x="1587" y="6297"/>
                    <a:pt x="1431" y="6184"/>
                    <a:pt x="1373" y="6028"/>
                  </a:cubicBezTo>
                  <a:lnTo>
                    <a:pt x="1315" y="5828"/>
                  </a:lnTo>
                  <a:lnTo>
                    <a:pt x="680" y="5828"/>
                  </a:lnTo>
                  <a:cubicBezTo>
                    <a:pt x="368" y="5828"/>
                    <a:pt x="113" y="5604"/>
                    <a:pt x="113" y="5318"/>
                  </a:cubicBezTo>
                  <a:lnTo>
                    <a:pt x="113" y="2109"/>
                  </a:lnTo>
                  <a:cubicBezTo>
                    <a:pt x="113" y="1824"/>
                    <a:pt x="368" y="1600"/>
                    <a:pt x="680" y="1600"/>
                  </a:cubicBezTo>
                  <a:lnTo>
                    <a:pt x="1315" y="1600"/>
                  </a:lnTo>
                  <a:lnTo>
                    <a:pt x="1373" y="1400"/>
                  </a:lnTo>
                  <a:cubicBezTo>
                    <a:pt x="1431" y="1260"/>
                    <a:pt x="1587" y="1145"/>
                    <a:pt x="1770" y="1145"/>
                  </a:cubicBezTo>
                  <a:lnTo>
                    <a:pt x="2830" y="1145"/>
                  </a:lnTo>
                  <a:lnTo>
                    <a:pt x="2745" y="836"/>
                  </a:lnTo>
                  <a:cubicBezTo>
                    <a:pt x="2887" y="734"/>
                    <a:pt x="3495" y="635"/>
                    <a:pt x="3808" y="581"/>
                  </a:cubicBezTo>
                  <a:cubicBezTo>
                    <a:pt x="4416" y="479"/>
                    <a:pt x="5010" y="394"/>
                    <a:pt x="5336" y="140"/>
                  </a:cubicBezTo>
                  <a:close/>
                  <a:moveTo>
                    <a:pt x="5336" y="0"/>
                  </a:moveTo>
                  <a:lnTo>
                    <a:pt x="5305" y="28"/>
                  </a:lnTo>
                  <a:cubicBezTo>
                    <a:pt x="4996" y="282"/>
                    <a:pt x="4402" y="367"/>
                    <a:pt x="3777" y="466"/>
                  </a:cubicBezTo>
                  <a:cubicBezTo>
                    <a:pt x="3241" y="564"/>
                    <a:pt x="2745" y="649"/>
                    <a:pt x="2633" y="778"/>
                  </a:cubicBezTo>
                  <a:lnTo>
                    <a:pt x="2619" y="792"/>
                  </a:lnTo>
                  <a:lnTo>
                    <a:pt x="2674" y="1033"/>
                  </a:lnTo>
                  <a:lnTo>
                    <a:pt x="1770" y="1033"/>
                  </a:lnTo>
                  <a:cubicBezTo>
                    <a:pt x="1543" y="1033"/>
                    <a:pt x="1346" y="1175"/>
                    <a:pt x="1274" y="1372"/>
                  </a:cubicBezTo>
                  <a:lnTo>
                    <a:pt x="1230" y="1484"/>
                  </a:lnTo>
                  <a:lnTo>
                    <a:pt x="680" y="1484"/>
                  </a:lnTo>
                  <a:cubicBezTo>
                    <a:pt x="296" y="1484"/>
                    <a:pt x="1" y="1770"/>
                    <a:pt x="1" y="2109"/>
                  </a:cubicBezTo>
                  <a:lnTo>
                    <a:pt x="1" y="5318"/>
                  </a:lnTo>
                  <a:cubicBezTo>
                    <a:pt x="1" y="5675"/>
                    <a:pt x="296" y="5943"/>
                    <a:pt x="680" y="5943"/>
                  </a:cubicBezTo>
                  <a:lnTo>
                    <a:pt x="1230" y="5943"/>
                  </a:lnTo>
                  <a:lnTo>
                    <a:pt x="1274" y="6069"/>
                  </a:lnTo>
                  <a:cubicBezTo>
                    <a:pt x="1346" y="6269"/>
                    <a:pt x="1543" y="6409"/>
                    <a:pt x="1770" y="6409"/>
                  </a:cubicBezTo>
                  <a:lnTo>
                    <a:pt x="2490" y="6409"/>
                  </a:lnTo>
                  <a:cubicBezTo>
                    <a:pt x="3000" y="6551"/>
                    <a:pt x="4117" y="6636"/>
                    <a:pt x="5336" y="6636"/>
                  </a:cubicBezTo>
                  <a:cubicBezTo>
                    <a:pt x="6565" y="6636"/>
                    <a:pt x="7683" y="6551"/>
                    <a:pt x="8192" y="6409"/>
                  </a:cubicBezTo>
                  <a:lnTo>
                    <a:pt x="8915" y="6409"/>
                  </a:lnTo>
                  <a:cubicBezTo>
                    <a:pt x="9143" y="6409"/>
                    <a:pt x="9340" y="6269"/>
                    <a:pt x="9411" y="6069"/>
                  </a:cubicBezTo>
                  <a:lnTo>
                    <a:pt x="9452" y="5943"/>
                  </a:lnTo>
                  <a:lnTo>
                    <a:pt x="10006" y="5943"/>
                  </a:lnTo>
                  <a:cubicBezTo>
                    <a:pt x="10386" y="5943"/>
                    <a:pt x="10685" y="5675"/>
                    <a:pt x="10685" y="5318"/>
                  </a:cubicBezTo>
                  <a:lnTo>
                    <a:pt x="10685" y="2109"/>
                  </a:lnTo>
                  <a:cubicBezTo>
                    <a:pt x="10685" y="1770"/>
                    <a:pt x="10386" y="1484"/>
                    <a:pt x="10006" y="1484"/>
                  </a:cubicBezTo>
                  <a:lnTo>
                    <a:pt x="9452" y="1484"/>
                  </a:lnTo>
                  <a:lnTo>
                    <a:pt x="9411" y="1372"/>
                  </a:lnTo>
                  <a:cubicBezTo>
                    <a:pt x="9340" y="1175"/>
                    <a:pt x="9143" y="1033"/>
                    <a:pt x="8915" y="1033"/>
                  </a:cubicBezTo>
                  <a:lnTo>
                    <a:pt x="8009" y="1033"/>
                  </a:lnTo>
                  <a:lnTo>
                    <a:pt x="8066" y="792"/>
                  </a:lnTo>
                  <a:lnTo>
                    <a:pt x="8053" y="778"/>
                  </a:lnTo>
                  <a:cubicBezTo>
                    <a:pt x="7937" y="649"/>
                    <a:pt x="7445" y="564"/>
                    <a:pt x="6905" y="466"/>
                  </a:cubicBezTo>
                  <a:cubicBezTo>
                    <a:pt x="6283" y="367"/>
                    <a:pt x="5689" y="282"/>
                    <a:pt x="5377" y="28"/>
                  </a:cubicBezTo>
                  <a:lnTo>
                    <a:pt x="5336"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9"/>
            <p:cNvSpPr/>
            <p:nvPr/>
          </p:nvSpPr>
          <p:spPr>
            <a:xfrm>
              <a:off x="1878566" y="910129"/>
              <a:ext cx="5384791" cy="3237244"/>
            </a:xfrm>
            <a:custGeom>
              <a:rect b="b" l="l" r="r" t="t"/>
              <a:pathLst>
                <a:path extrusionOk="0" h="6185" w="10288">
                  <a:moveTo>
                    <a:pt x="5139" y="54"/>
                  </a:moveTo>
                  <a:cubicBezTo>
                    <a:pt x="5519" y="282"/>
                    <a:pt x="6073" y="367"/>
                    <a:pt x="6667" y="465"/>
                  </a:cubicBezTo>
                  <a:cubicBezTo>
                    <a:pt x="6878" y="496"/>
                    <a:pt x="7374" y="581"/>
                    <a:pt x="7588" y="649"/>
                  </a:cubicBezTo>
                  <a:lnTo>
                    <a:pt x="7486" y="1019"/>
                  </a:lnTo>
                  <a:lnTo>
                    <a:pt x="8718" y="1019"/>
                  </a:lnTo>
                  <a:cubicBezTo>
                    <a:pt x="8830" y="1019"/>
                    <a:pt x="8946" y="1090"/>
                    <a:pt x="8987" y="1189"/>
                  </a:cubicBezTo>
                  <a:lnTo>
                    <a:pt x="9072" y="1484"/>
                  </a:lnTo>
                  <a:lnTo>
                    <a:pt x="9809" y="1484"/>
                  </a:lnTo>
                  <a:cubicBezTo>
                    <a:pt x="10050" y="1484"/>
                    <a:pt x="10247" y="1654"/>
                    <a:pt x="10247" y="1854"/>
                  </a:cubicBezTo>
                  <a:lnTo>
                    <a:pt x="10247" y="5063"/>
                  </a:lnTo>
                  <a:cubicBezTo>
                    <a:pt x="10247" y="5277"/>
                    <a:pt x="10050" y="5447"/>
                    <a:pt x="9809" y="5447"/>
                  </a:cubicBezTo>
                  <a:lnTo>
                    <a:pt x="9072" y="5447"/>
                  </a:lnTo>
                  <a:lnTo>
                    <a:pt x="8987" y="5729"/>
                  </a:lnTo>
                  <a:cubicBezTo>
                    <a:pt x="8946" y="5828"/>
                    <a:pt x="8830" y="5899"/>
                    <a:pt x="8718" y="5899"/>
                  </a:cubicBezTo>
                  <a:lnTo>
                    <a:pt x="7981" y="5899"/>
                  </a:lnTo>
                  <a:lnTo>
                    <a:pt x="7927" y="5912"/>
                  </a:lnTo>
                  <a:cubicBezTo>
                    <a:pt x="7445" y="6055"/>
                    <a:pt x="6355" y="6140"/>
                    <a:pt x="5139" y="6140"/>
                  </a:cubicBezTo>
                  <a:cubicBezTo>
                    <a:pt x="3937" y="6140"/>
                    <a:pt x="2847" y="6055"/>
                    <a:pt x="2364" y="5912"/>
                  </a:cubicBezTo>
                  <a:lnTo>
                    <a:pt x="2307" y="5899"/>
                  </a:lnTo>
                  <a:lnTo>
                    <a:pt x="1573" y="5899"/>
                  </a:lnTo>
                  <a:cubicBezTo>
                    <a:pt x="1458" y="5899"/>
                    <a:pt x="1346" y="5828"/>
                    <a:pt x="1305" y="5729"/>
                  </a:cubicBezTo>
                  <a:lnTo>
                    <a:pt x="1220" y="5447"/>
                  </a:lnTo>
                  <a:lnTo>
                    <a:pt x="483" y="5447"/>
                  </a:lnTo>
                  <a:cubicBezTo>
                    <a:pt x="242" y="5447"/>
                    <a:pt x="45" y="5277"/>
                    <a:pt x="45" y="5063"/>
                  </a:cubicBezTo>
                  <a:lnTo>
                    <a:pt x="45" y="1854"/>
                  </a:lnTo>
                  <a:cubicBezTo>
                    <a:pt x="45" y="1654"/>
                    <a:pt x="242" y="1484"/>
                    <a:pt x="483" y="1484"/>
                  </a:cubicBezTo>
                  <a:lnTo>
                    <a:pt x="1220" y="1484"/>
                  </a:lnTo>
                  <a:lnTo>
                    <a:pt x="1305" y="1189"/>
                  </a:lnTo>
                  <a:cubicBezTo>
                    <a:pt x="1346" y="1090"/>
                    <a:pt x="1458" y="1019"/>
                    <a:pt x="1573" y="1019"/>
                  </a:cubicBezTo>
                  <a:lnTo>
                    <a:pt x="2803" y="1019"/>
                  </a:lnTo>
                  <a:lnTo>
                    <a:pt x="2704" y="649"/>
                  </a:lnTo>
                  <a:cubicBezTo>
                    <a:pt x="2918" y="581"/>
                    <a:pt x="3410" y="496"/>
                    <a:pt x="3624" y="465"/>
                  </a:cubicBezTo>
                  <a:cubicBezTo>
                    <a:pt x="4219" y="367"/>
                    <a:pt x="4769" y="282"/>
                    <a:pt x="5139" y="54"/>
                  </a:cubicBezTo>
                  <a:close/>
                  <a:moveTo>
                    <a:pt x="5139" y="0"/>
                  </a:moveTo>
                  <a:lnTo>
                    <a:pt x="5139" y="14"/>
                  </a:lnTo>
                  <a:cubicBezTo>
                    <a:pt x="4769" y="241"/>
                    <a:pt x="4219" y="326"/>
                    <a:pt x="3624" y="425"/>
                  </a:cubicBezTo>
                  <a:cubicBezTo>
                    <a:pt x="3397" y="452"/>
                    <a:pt x="2887" y="537"/>
                    <a:pt x="2677" y="622"/>
                  </a:cubicBezTo>
                  <a:lnTo>
                    <a:pt x="2646" y="622"/>
                  </a:lnTo>
                  <a:lnTo>
                    <a:pt x="2748" y="975"/>
                  </a:lnTo>
                  <a:lnTo>
                    <a:pt x="1573" y="975"/>
                  </a:lnTo>
                  <a:cubicBezTo>
                    <a:pt x="1431" y="975"/>
                    <a:pt x="1305" y="1060"/>
                    <a:pt x="1274" y="1175"/>
                  </a:cubicBezTo>
                  <a:lnTo>
                    <a:pt x="1189" y="1443"/>
                  </a:lnTo>
                  <a:lnTo>
                    <a:pt x="483" y="1443"/>
                  </a:lnTo>
                  <a:cubicBezTo>
                    <a:pt x="215" y="1443"/>
                    <a:pt x="1" y="1627"/>
                    <a:pt x="1" y="1854"/>
                  </a:cubicBezTo>
                  <a:lnTo>
                    <a:pt x="1" y="5063"/>
                  </a:lnTo>
                  <a:cubicBezTo>
                    <a:pt x="1" y="5305"/>
                    <a:pt x="215" y="5488"/>
                    <a:pt x="483" y="5488"/>
                  </a:cubicBezTo>
                  <a:lnTo>
                    <a:pt x="1189" y="5488"/>
                  </a:lnTo>
                  <a:lnTo>
                    <a:pt x="1274" y="5743"/>
                  </a:lnTo>
                  <a:cubicBezTo>
                    <a:pt x="1305" y="5858"/>
                    <a:pt x="1431" y="5943"/>
                    <a:pt x="1573" y="5943"/>
                  </a:cubicBezTo>
                  <a:lnTo>
                    <a:pt x="2307" y="5943"/>
                  </a:lnTo>
                  <a:lnTo>
                    <a:pt x="2351" y="5957"/>
                  </a:lnTo>
                  <a:cubicBezTo>
                    <a:pt x="2847" y="6099"/>
                    <a:pt x="3937" y="6184"/>
                    <a:pt x="5139" y="6184"/>
                  </a:cubicBezTo>
                  <a:cubicBezTo>
                    <a:pt x="6355" y="6184"/>
                    <a:pt x="7445" y="6099"/>
                    <a:pt x="7941" y="5957"/>
                  </a:cubicBezTo>
                  <a:lnTo>
                    <a:pt x="7981" y="5943"/>
                  </a:lnTo>
                  <a:lnTo>
                    <a:pt x="8718" y="5943"/>
                  </a:lnTo>
                  <a:cubicBezTo>
                    <a:pt x="8861" y="5943"/>
                    <a:pt x="8987" y="5858"/>
                    <a:pt x="9014" y="5743"/>
                  </a:cubicBezTo>
                  <a:lnTo>
                    <a:pt x="9099" y="5488"/>
                  </a:lnTo>
                  <a:lnTo>
                    <a:pt x="9809" y="5488"/>
                  </a:lnTo>
                  <a:cubicBezTo>
                    <a:pt x="10077" y="5488"/>
                    <a:pt x="10287" y="5305"/>
                    <a:pt x="10287" y="5063"/>
                  </a:cubicBezTo>
                  <a:lnTo>
                    <a:pt x="10287" y="1854"/>
                  </a:lnTo>
                  <a:cubicBezTo>
                    <a:pt x="10287" y="1627"/>
                    <a:pt x="10077" y="1443"/>
                    <a:pt x="9809" y="1443"/>
                  </a:cubicBezTo>
                  <a:lnTo>
                    <a:pt x="9099" y="1443"/>
                  </a:lnTo>
                  <a:lnTo>
                    <a:pt x="9014" y="1175"/>
                  </a:lnTo>
                  <a:cubicBezTo>
                    <a:pt x="8987" y="1060"/>
                    <a:pt x="8861" y="975"/>
                    <a:pt x="8718" y="975"/>
                  </a:cubicBezTo>
                  <a:lnTo>
                    <a:pt x="7543" y="975"/>
                  </a:lnTo>
                  <a:lnTo>
                    <a:pt x="7628" y="622"/>
                  </a:lnTo>
                  <a:lnTo>
                    <a:pt x="7615" y="622"/>
                  </a:lnTo>
                  <a:cubicBezTo>
                    <a:pt x="7401" y="537"/>
                    <a:pt x="6891" y="452"/>
                    <a:pt x="6667" y="425"/>
                  </a:cubicBezTo>
                  <a:cubicBezTo>
                    <a:pt x="6073" y="326"/>
                    <a:pt x="5519" y="241"/>
                    <a:pt x="5153" y="14"/>
                  </a:cubicBezTo>
                  <a:lnTo>
                    <a:pt x="5139"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pic>
        <p:nvPicPr>
          <p:cNvPr id="19" name="Google Shape;19;p20"/>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20" name="Google Shape;20;p20"/>
          <p:cNvPicPr preferRelativeResize="0"/>
          <p:nvPr/>
        </p:nvPicPr>
        <p:blipFill rotWithShape="1">
          <a:blip r:embed="rId3">
            <a:alphaModFix/>
          </a:blip>
          <a:srcRect b="0" l="0" r="0" t="0"/>
          <a:stretch/>
        </p:blipFill>
        <p:spPr>
          <a:xfrm>
            <a:off x="0" y="0"/>
            <a:ext cx="9144003" cy="5143501"/>
          </a:xfrm>
          <a:prstGeom prst="rect">
            <a:avLst/>
          </a:prstGeom>
          <a:noFill/>
          <a:ln>
            <a:noFill/>
          </a:ln>
        </p:spPr>
      </p:pic>
      <p:pic>
        <p:nvPicPr>
          <p:cNvPr id="21" name="Google Shape;21;p20"/>
          <p:cNvPicPr preferRelativeResize="0"/>
          <p:nvPr/>
        </p:nvPicPr>
        <p:blipFill rotWithShape="1">
          <a:blip r:embed="rId4">
            <a:alphaModFix/>
          </a:blip>
          <a:srcRect b="0" l="0" r="0" t="0"/>
          <a:stretch/>
        </p:blipFill>
        <p:spPr>
          <a:xfrm>
            <a:off x="0" y="0"/>
            <a:ext cx="9144003" cy="5143501"/>
          </a:xfrm>
          <a:prstGeom prst="rect">
            <a:avLst/>
          </a:prstGeom>
          <a:noFill/>
          <a:ln>
            <a:noFill/>
          </a:ln>
        </p:spPr>
      </p:pic>
      <p:sp>
        <p:nvSpPr>
          <p:cNvPr id="22" name="Google Shape;22;p20"/>
          <p:cNvSpPr/>
          <p:nvPr/>
        </p:nvSpPr>
        <p:spPr>
          <a:xfrm>
            <a:off x="413500" y="379625"/>
            <a:ext cx="8217957" cy="4384269"/>
          </a:xfrm>
          <a:custGeom>
            <a:rect b="b" l="l" r="r" t="t"/>
            <a:pathLst>
              <a:path extrusionOk="0" h="18791" w="30449">
                <a:moveTo>
                  <a:pt x="170" y="0"/>
                </a:moveTo>
                <a:cubicBezTo>
                  <a:pt x="85" y="0"/>
                  <a:pt x="0" y="72"/>
                  <a:pt x="0" y="156"/>
                </a:cubicBezTo>
                <a:lnTo>
                  <a:pt x="0" y="482"/>
                </a:lnTo>
                <a:lnTo>
                  <a:pt x="452" y="425"/>
                </a:lnTo>
                <a:cubicBezTo>
                  <a:pt x="479" y="367"/>
                  <a:pt x="550" y="326"/>
                  <a:pt x="635" y="326"/>
                </a:cubicBezTo>
                <a:cubicBezTo>
                  <a:pt x="751" y="326"/>
                  <a:pt x="863" y="425"/>
                  <a:pt x="863" y="550"/>
                </a:cubicBezTo>
                <a:cubicBezTo>
                  <a:pt x="863" y="679"/>
                  <a:pt x="764" y="778"/>
                  <a:pt x="635" y="778"/>
                </a:cubicBezTo>
                <a:cubicBezTo>
                  <a:pt x="564" y="778"/>
                  <a:pt x="510" y="751"/>
                  <a:pt x="465" y="707"/>
                </a:cubicBezTo>
                <a:lnTo>
                  <a:pt x="0" y="693"/>
                </a:lnTo>
                <a:lnTo>
                  <a:pt x="0" y="1359"/>
                </a:lnTo>
                <a:lnTo>
                  <a:pt x="452" y="1359"/>
                </a:lnTo>
                <a:cubicBezTo>
                  <a:pt x="496" y="1301"/>
                  <a:pt x="564" y="1260"/>
                  <a:pt x="635" y="1260"/>
                </a:cubicBezTo>
                <a:cubicBezTo>
                  <a:pt x="764" y="1260"/>
                  <a:pt x="863" y="1359"/>
                  <a:pt x="863" y="1484"/>
                </a:cubicBezTo>
                <a:cubicBezTo>
                  <a:pt x="863" y="1613"/>
                  <a:pt x="764" y="1712"/>
                  <a:pt x="635" y="1712"/>
                </a:cubicBezTo>
                <a:cubicBezTo>
                  <a:pt x="581" y="1712"/>
                  <a:pt x="523" y="1685"/>
                  <a:pt x="496" y="1654"/>
                </a:cubicBezTo>
                <a:lnTo>
                  <a:pt x="139" y="1756"/>
                </a:lnTo>
                <a:lnTo>
                  <a:pt x="0" y="1756"/>
                </a:lnTo>
                <a:lnTo>
                  <a:pt x="0" y="2333"/>
                </a:lnTo>
                <a:lnTo>
                  <a:pt x="411" y="2350"/>
                </a:lnTo>
                <a:cubicBezTo>
                  <a:pt x="452" y="2265"/>
                  <a:pt x="537" y="2194"/>
                  <a:pt x="635" y="2194"/>
                </a:cubicBezTo>
                <a:cubicBezTo>
                  <a:pt x="751" y="2194"/>
                  <a:pt x="863" y="2292"/>
                  <a:pt x="863" y="2418"/>
                </a:cubicBezTo>
                <a:cubicBezTo>
                  <a:pt x="863" y="2547"/>
                  <a:pt x="764" y="2646"/>
                  <a:pt x="635" y="2646"/>
                </a:cubicBezTo>
                <a:cubicBezTo>
                  <a:pt x="595" y="2646"/>
                  <a:pt x="550" y="2605"/>
                  <a:pt x="510" y="2605"/>
                </a:cubicBezTo>
                <a:lnTo>
                  <a:pt x="0" y="2605"/>
                </a:lnTo>
                <a:lnTo>
                  <a:pt x="0" y="3254"/>
                </a:lnTo>
                <a:lnTo>
                  <a:pt x="14" y="3240"/>
                </a:lnTo>
                <a:cubicBezTo>
                  <a:pt x="14" y="3240"/>
                  <a:pt x="523" y="3128"/>
                  <a:pt x="635" y="3128"/>
                </a:cubicBezTo>
                <a:cubicBezTo>
                  <a:pt x="751" y="3128"/>
                  <a:pt x="863" y="3226"/>
                  <a:pt x="863" y="3352"/>
                </a:cubicBezTo>
                <a:cubicBezTo>
                  <a:pt x="863" y="3481"/>
                  <a:pt x="764" y="3580"/>
                  <a:pt x="635" y="3580"/>
                </a:cubicBezTo>
                <a:cubicBezTo>
                  <a:pt x="608" y="3580"/>
                  <a:pt x="595" y="3580"/>
                  <a:pt x="581" y="3566"/>
                </a:cubicBezTo>
                <a:lnTo>
                  <a:pt x="0" y="3437"/>
                </a:lnTo>
                <a:lnTo>
                  <a:pt x="0" y="4187"/>
                </a:lnTo>
                <a:lnTo>
                  <a:pt x="309" y="4187"/>
                </a:lnTo>
                <a:cubicBezTo>
                  <a:pt x="309" y="4187"/>
                  <a:pt x="537" y="4062"/>
                  <a:pt x="635" y="4062"/>
                </a:cubicBezTo>
                <a:cubicBezTo>
                  <a:pt x="764" y="4062"/>
                  <a:pt x="863" y="4160"/>
                  <a:pt x="863" y="4286"/>
                </a:cubicBezTo>
                <a:cubicBezTo>
                  <a:pt x="863" y="4415"/>
                  <a:pt x="764" y="4513"/>
                  <a:pt x="635" y="4513"/>
                </a:cubicBezTo>
                <a:cubicBezTo>
                  <a:pt x="550" y="4513"/>
                  <a:pt x="479" y="4473"/>
                  <a:pt x="438" y="4401"/>
                </a:cubicBezTo>
                <a:lnTo>
                  <a:pt x="0" y="4371"/>
                </a:lnTo>
                <a:lnTo>
                  <a:pt x="0" y="5023"/>
                </a:lnTo>
                <a:lnTo>
                  <a:pt x="452" y="5081"/>
                </a:lnTo>
                <a:cubicBezTo>
                  <a:pt x="496" y="5023"/>
                  <a:pt x="550" y="4996"/>
                  <a:pt x="635" y="4996"/>
                </a:cubicBezTo>
                <a:cubicBezTo>
                  <a:pt x="751" y="4996"/>
                  <a:pt x="863" y="5094"/>
                  <a:pt x="863" y="5220"/>
                </a:cubicBezTo>
                <a:cubicBezTo>
                  <a:pt x="863" y="5335"/>
                  <a:pt x="764" y="5447"/>
                  <a:pt x="635" y="5447"/>
                </a:cubicBezTo>
                <a:cubicBezTo>
                  <a:pt x="564" y="5447"/>
                  <a:pt x="496" y="5407"/>
                  <a:pt x="452" y="5362"/>
                </a:cubicBezTo>
                <a:lnTo>
                  <a:pt x="0" y="5390"/>
                </a:lnTo>
                <a:lnTo>
                  <a:pt x="0" y="5916"/>
                </a:lnTo>
                <a:lnTo>
                  <a:pt x="296" y="5984"/>
                </a:lnTo>
                <a:cubicBezTo>
                  <a:pt x="296" y="5984"/>
                  <a:pt x="537" y="5930"/>
                  <a:pt x="635" y="5930"/>
                </a:cubicBezTo>
                <a:cubicBezTo>
                  <a:pt x="751" y="5930"/>
                  <a:pt x="863" y="6028"/>
                  <a:pt x="863" y="6154"/>
                </a:cubicBezTo>
                <a:cubicBezTo>
                  <a:pt x="863" y="6269"/>
                  <a:pt x="764" y="6381"/>
                  <a:pt x="635" y="6381"/>
                </a:cubicBezTo>
                <a:cubicBezTo>
                  <a:pt x="581" y="6381"/>
                  <a:pt x="523" y="6341"/>
                  <a:pt x="479" y="6341"/>
                </a:cubicBezTo>
                <a:lnTo>
                  <a:pt x="0" y="6211"/>
                </a:lnTo>
                <a:lnTo>
                  <a:pt x="0" y="6962"/>
                </a:lnTo>
                <a:lnTo>
                  <a:pt x="438" y="6962"/>
                </a:lnTo>
                <a:cubicBezTo>
                  <a:pt x="479" y="6904"/>
                  <a:pt x="550" y="6850"/>
                  <a:pt x="635" y="6850"/>
                </a:cubicBezTo>
                <a:cubicBezTo>
                  <a:pt x="764" y="6850"/>
                  <a:pt x="863" y="6962"/>
                  <a:pt x="863" y="7074"/>
                </a:cubicBezTo>
                <a:cubicBezTo>
                  <a:pt x="863" y="7203"/>
                  <a:pt x="764" y="7302"/>
                  <a:pt x="635" y="7302"/>
                </a:cubicBezTo>
                <a:cubicBezTo>
                  <a:pt x="564" y="7302"/>
                  <a:pt x="496" y="7274"/>
                  <a:pt x="452" y="7217"/>
                </a:cubicBezTo>
                <a:lnTo>
                  <a:pt x="0" y="7173"/>
                </a:lnTo>
                <a:lnTo>
                  <a:pt x="0" y="7825"/>
                </a:lnTo>
                <a:lnTo>
                  <a:pt x="438" y="7909"/>
                </a:lnTo>
                <a:cubicBezTo>
                  <a:pt x="465" y="7838"/>
                  <a:pt x="550" y="7797"/>
                  <a:pt x="635" y="7797"/>
                </a:cubicBezTo>
                <a:cubicBezTo>
                  <a:pt x="751" y="7797"/>
                  <a:pt x="863" y="7896"/>
                  <a:pt x="863" y="8008"/>
                </a:cubicBezTo>
                <a:cubicBezTo>
                  <a:pt x="863" y="8137"/>
                  <a:pt x="764" y="8249"/>
                  <a:pt x="635" y="8249"/>
                </a:cubicBezTo>
                <a:cubicBezTo>
                  <a:pt x="537" y="8249"/>
                  <a:pt x="452" y="8151"/>
                  <a:pt x="425" y="8093"/>
                </a:cubicBezTo>
                <a:lnTo>
                  <a:pt x="0" y="8093"/>
                </a:lnTo>
                <a:lnTo>
                  <a:pt x="0" y="8745"/>
                </a:lnTo>
                <a:lnTo>
                  <a:pt x="353" y="8857"/>
                </a:lnTo>
                <a:cubicBezTo>
                  <a:pt x="353" y="8857"/>
                  <a:pt x="550" y="8731"/>
                  <a:pt x="635" y="8731"/>
                </a:cubicBezTo>
                <a:cubicBezTo>
                  <a:pt x="751" y="8731"/>
                  <a:pt x="863" y="8830"/>
                  <a:pt x="863" y="8942"/>
                </a:cubicBezTo>
                <a:cubicBezTo>
                  <a:pt x="863" y="9071"/>
                  <a:pt x="764" y="9169"/>
                  <a:pt x="635" y="9169"/>
                </a:cubicBezTo>
                <a:cubicBezTo>
                  <a:pt x="550" y="9169"/>
                  <a:pt x="465" y="9125"/>
                  <a:pt x="438" y="9057"/>
                </a:cubicBezTo>
                <a:lnTo>
                  <a:pt x="0" y="9057"/>
                </a:lnTo>
                <a:lnTo>
                  <a:pt x="0" y="9353"/>
                </a:lnTo>
                <a:lnTo>
                  <a:pt x="0" y="9397"/>
                </a:lnTo>
                <a:lnTo>
                  <a:pt x="0" y="9424"/>
                </a:lnTo>
                <a:lnTo>
                  <a:pt x="0" y="9750"/>
                </a:lnTo>
                <a:lnTo>
                  <a:pt x="452" y="9706"/>
                </a:lnTo>
                <a:cubicBezTo>
                  <a:pt x="479" y="9652"/>
                  <a:pt x="550" y="9607"/>
                  <a:pt x="635" y="9607"/>
                </a:cubicBezTo>
                <a:cubicBezTo>
                  <a:pt x="751" y="9607"/>
                  <a:pt x="863" y="9706"/>
                  <a:pt x="863" y="9835"/>
                </a:cubicBezTo>
                <a:cubicBezTo>
                  <a:pt x="863" y="9961"/>
                  <a:pt x="764" y="10059"/>
                  <a:pt x="635" y="10059"/>
                </a:cubicBezTo>
                <a:cubicBezTo>
                  <a:pt x="564" y="10059"/>
                  <a:pt x="510" y="10032"/>
                  <a:pt x="465" y="9991"/>
                </a:cubicBezTo>
                <a:lnTo>
                  <a:pt x="0" y="9974"/>
                </a:lnTo>
                <a:lnTo>
                  <a:pt x="0" y="10640"/>
                </a:lnTo>
                <a:lnTo>
                  <a:pt x="452" y="10640"/>
                </a:lnTo>
                <a:cubicBezTo>
                  <a:pt x="496" y="10585"/>
                  <a:pt x="564" y="10541"/>
                  <a:pt x="635" y="10541"/>
                </a:cubicBezTo>
                <a:cubicBezTo>
                  <a:pt x="764" y="10541"/>
                  <a:pt x="863" y="10640"/>
                  <a:pt x="863" y="10769"/>
                </a:cubicBezTo>
                <a:cubicBezTo>
                  <a:pt x="863" y="10895"/>
                  <a:pt x="764" y="10993"/>
                  <a:pt x="635" y="10993"/>
                </a:cubicBezTo>
                <a:cubicBezTo>
                  <a:pt x="581" y="10993"/>
                  <a:pt x="523" y="10966"/>
                  <a:pt x="496" y="10939"/>
                </a:cubicBezTo>
                <a:lnTo>
                  <a:pt x="139" y="11037"/>
                </a:lnTo>
                <a:lnTo>
                  <a:pt x="0" y="11037"/>
                </a:lnTo>
                <a:lnTo>
                  <a:pt x="0" y="11618"/>
                </a:lnTo>
                <a:lnTo>
                  <a:pt x="411" y="11631"/>
                </a:lnTo>
                <a:cubicBezTo>
                  <a:pt x="452" y="11547"/>
                  <a:pt x="537" y="11475"/>
                  <a:pt x="635" y="11475"/>
                </a:cubicBezTo>
                <a:cubicBezTo>
                  <a:pt x="751" y="11475"/>
                  <a:pt x="863" y="11574"/>
                  <a:pt x="863" y="11703"/>
                </a:cubicBezTo>
                <a:cubicBezTo>
                  <a:pt x="863" y="11828"/>
                  <a:pt x="764" y="11927"/>
                  <a:pt x="635" y="11927"/>
                </a:cubicBezTo>
                <a:cubicBezTo>
                  <a:pt x="595" y="11927"/>
                  <a:pt x="550" y="11886"/>
                  <a:pt x="510" y="11886"/>
                </a:cubicBezTo>
                <a:lnTo>
                  <a:pt x="0" y="11886"/>
                </a:lnTo>
                <a:lnTo>
                  <a:pt x="0" y="12538"/>
                </a:lnTo>
                <a:lnTo>
                  <a:pt x="14" y="12521"/>
                </a:lnTo>
                <a:cubicBezTo>
                  <a:pt x="14" y="12521"/>
                  <a:pt x="523" y="12409"/>
                  <a:pt x="635" y="12409"/>
                </a:cubicBezTo>
                <a:cubicBezTo>
                  <a:pt x="751" y="12409"/>
                  <a:pt x="863" y="12508"/>
                  <a:pt x="863" y="12637"/>
                </a:cubicBezTo>
                <a:cubicBezTo>
                  <a:pt x="863" y="12762"/>
                  <a:pt x="764" y="12861"/>
                  <a:pt x="635" y="12861"/>
                </a:cubicBezTo>
                <a:cubicBezTo>
                  <a:pt x="608" y="12861"/>
                  <a:pt x="595" y="12847"/>
                  <a:pt x="581" y="12847"/>
                </a:cubicBezTo>
                <a:lnTo>
                  <a:pt x="0" y="12708"/>
                </a:lnTo>
                <a:lnTo>
                  <a:pt x="0" y="13472"/>
                </a:lnTo>
                <a:lnTo>
                  <a:pt x="309" y="13472"/>
                </a:lnTo>
                <a:cubicBezTo>
                  <a:pt x="309" y="13472"/>
                  <a:pt x="537" y="13343"/>
                  <a:pt x="635" y="13343"/>
                </a:cubicBezTo>
                <a:cubicBezTo>
                  <a:pt x="764" y="13343"/>
                  <a:pt x="863" y="13442"/>
                  <a:pt x="863" y="13571"/>
                </a:cubicBezTo>
                <a:cubicBezTo>
                  <a:pt x="863" y="13696"/>
                  <a:pt x="764" y="13795"/>
                  <a:pt x="635" y="13795"/>
                </a:cubicBezTo>
                <a:cubicBezTo>
                  <a:pt x="550" y="13795"/>
                  <a:pt x="479" y="13754"/>
                  <a:pt x="438" y="13683"/>
                </a:cubicBezTo>
                <a:lnTo>
                  <a:pt x="0" y="13655"/>
                </a:lnTo>
                <a:lnTo>
                  <a:pt x="0" y="14304"/>
                </a:lnTo>
                <a:lnTo>
                  <a:pt x="452" y="14362"/>
                </a:lnTo>
                <a:cubicBezTo>
                  <a:pt x="496" y="14304"/>
                  <a:pt x="550" y="14277"/>
                  <a:pt x="635" y="14277"/>
                </a:cubicBezTo>
                <a:cubicBezTo>
                  <a:pt x="751" y="14277"/>
                  <a:pt x="863" y="14375"/>
                  <a:pt x="863" y="14504"/>
                </a:cubicBezTo>
                <a:cubicBezTo>
                  <a:pt x="863" y="14617"/>
                  <a:pt x="764" y="14715"/>
                  <a:pt x="635" y="14715"/>
                </a:cubicBezTo>
                <a:cubicBezTo>
                  <a:pt x="564" y="14715"/>
                  <a:pt x="496" y="14688"/>
                  <a:pt x="452" y="14644"/>
                </a:cubicBezTo>
                <a:lnTo>
                  <a:pt x="0" y="14674"/>
                </a:lnTo>
                <a:lnTo>
                  <a:pt x="0" y="15197"/>
                </a:lnTo>
                <a:lnTo>
                  <a:pt x="296" y="15269"/>
                </a:lnTo>
                <a:cubicBezTo>
                  <a:pt x="296" y="15269"/>
                  <a:pt x="537" y="15211"/>
                  <a:pt x="635" y="15211"/>
                </a:cubicBezTo>
                <a:cubicBezTo>
                  <a:pt x="751" y="15211"/>
                  <a:pt x="863" y="15309"/>
                  <a:pt x="863" y="15438"/>
                </a:cubicBezTo>
                <a:cubicBezTo>
                  <a:pt x="863" y="15550"/>
                  <a:pt x="764" y="15662"/>
                  <a:pt x="635" y="15662"/>
                </a:cubicBezTo>
                <a:cubicBezTo>
                  <a:pt x="581" y="15662"/>
                  <a:pt x="523" y="15622"/>
                  <a:pt x="479" y="15622"/>
                </a:cubicBezTo>
                <a:lnTo>
                  <a:pt x="0" y="15493"/>
                </a:lnTo>
                <a:lnTo>
                  <a:pt x="0" y="16243"/>
                </a:lnTo>
                <a:lnTo>
                  <a:pt x="438" y="16243"/>
                </a:lnTo>
                <a:cubicBezTo>
                  <a:pt x="479" y="16189"/>
                  <a:pt x="550" y="16131"/>
                  <a:pt x="635" y="16131"/>
                </a:cubicBezTo>
                <a:cubicBezTo>
                  <a:pt x="764" y="16131"/>
                  <a:pt x="863" y="16243"/>
                  <a:pt x="863" y="16359"/>
                </a:cubicBezTo>
                <a:cubicBezTo>
                  <a:pt x="863" y="16484"/>
                  <a:pt x="764" y="16583"/>
                  <a:pt x="635" y="16583"/>
                </a:cubicBezTo>
                <a:cubicBezTo>
                  <a:pt x="564" y="16583"/>
                  <a:pt x="496" y="16556"/>
                  <a:pt x="452" y="16498"/>
                </a:cubicBezTo>
                <a:lnTo>
                  <a:pt x="0" y="16457"/>
                </a:lnTo>
                <a:lnTo>
                  <a:pt x="0" y="17106"/>
                </a:lnTo>
                <a:lnTo>
                  <a:pt x="438" y="17191"/>
                </a:lnTo>
                <a:cubicBezTo>
                  <a:pt x="465" y="17123"/>
                  <a:pt x="550" y="17079"/>
                  <a:pt x="635" y="17079"/>
                </a:cubicBezTo>
                <a:cubicBezTo>
                  <a:pt x="751" y="17079"/>
                  <a:pt x="863" y="17177"/>
                  <a:pt x="863" y="17293"/>
                </a:cubicBezTo>
                <a:cubicBezTo>
                  <a:pt x="863" y="17418"/>
                  <a:pt x="764" y="17530"/>
                  <a:pt x="635" y="17530"/>
                </a:cubicBezTo>
                <a:cubicBezTo>
                  <a:pt x="537" y="17530"/>
                  <a:pt x="452" y="17432"/>
                  <a:pt x="425" y="17377"/>
                </a:cubicBezTo>
                <a:lnTo>
                  <a:pt x="0" y="17377"/>
                </a:lnTo>
                <a:lnTo>
                  <a:pt x="0" y="18026"/>
                </a:lnTo>
                <a:lnTo>
                  <a:pt x="353" y="18142"/>
                </a:lnTo>
                <a:cubicBezTo>
                  <a:pt x="353" y="18142"/>
                  <a:pt x="550" y="17999"/>
                  <a:pt x="635" y="17999"/>
                </a:cubicBezTo>
                <a:cubicBezTo>
                  <a:pt x="751" y="17999"/>
                  <a:pt x="863" y="18111"/>
                  <a:pt x="863" y="18226"/>
                </a:cubicBezTo>
                <a:cubicBezTo>
                  <a:pt x="863" y="18352"/>
                  <a:pt x="764" y="18451"/>
                  <a:pt x="635" y="18451"/>
                </a:cubicBezTo>
                <a:cubicBezTo>
                  <a:pt x="550" y="18451"/>
                  <a:pt x="465" y="18410"/>
                  <a:pt x="438" y="18339"/>
                </a:cubicBezTo>
                <a:lnTo>
                  <a:pt x="0" y="18325"/>
                </a:lnTo>
                <a:lnTo>
                  <a:pt x="0" y="18634"/>
                </a:lnTo>
                <a:cubicBezTo>
                  <a:pt x="0" y="18719"/>
                  <a:pt x="85" y="18790"/>
                  <a:pt x="170" y="18790"/>
                </a:cubicBezTo>
                <a:lnTo>
                  <a:pt x="30323" y="18790"/>
                </a:lnTo>
                <a:cubicBezTo>
                  <a:pt x="30408" y="18790"/>
                  <a:pt x="30449" y="18719"/>
                  <a:pt x="30449" y="18634"/>
                </a:cubicBezTo>
                <a:lnTo>
                  <a:pt x="30449" y="9424"/>
                </a:lnTo>
                <a:lnTo>
                  <a:pt x="30449" y="9397"/>
                </a:lnTo>
                <a:lnTo>
                  <a:pt x="30449" y="9353"/>
                </a:lnTo>
                <a:lnTo>
                  <a:pt x="30449" y="156"/>
                </a:lnTo>
                <a:cubicBezTo>
                  <a:pt x="30449" y="72"/>
                  <a:pt x="30408" y="0"/>
                  <a:pt x="30323" y="0"/>
                </a:cubicBezTo>
                <a:close/>
              </a:path>
            </a:pathLst>
          </a:custGeom>
          <a:solidFill>
            <a:srgbClr val="F5F3E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20"/>
          <p:cNvSpPr/>
          <p:nvPr/>
        </p:nvSpPr>
        <p:spPr>
          <a:xfrm>
            <a:off x="413500" y="379625"/>
            <a:ext cx="8217957" cy="4384269"/>
          </a:xfrm>
          <a:custGeom>
            <a:rect b="b" l="l" r="r" t="t"/>
            <a:pathLst>
              <a:path extrusionOk="0" h="18791" w="30449">
                <a:moveTo>
                  <a:pt x="170" y="0"/>
                </a:moveTo>
                <a:cubicBezTo>
                  <a:pt x="85" y="0"/>
                  <a:pt x="0" y="72"/>
                  <a:pt x="0" y="156"/>
                </a:cubicBezTo>
                <a:lnTo>
                  <a:pt x="0" y="482"/>
                </a:lnTo>
                <a:lnTo>
                  <a:pt x="452" y="425"/>
                </a:lnTo>
                <a:cubicBezTo>
                  <a:pt x="479" y="367"/>
                  <a:pt x="550" y="326"/>
                  <a:pt x="635" y="326"/>
                </a:cubicBezTo>
                <a:cubicBezTo>
                  <a:pt x="751" y="326"/>
                  <a:pt x="863" y="425"/>
                  <a:pt x="863" y="550"/>
                </a:cubicBezTo>
                <a:cubicBezTo>
                  <a:pt x="863" y="679"/>
                  <a:pt x="764" y="778"/>
                  <a:pt x="635" y="778"/>
                </a:cubicBezTo>
                <a:cubicBezTo>
                  <a:pt x="564" y="778"/>
                  <a:pt x="510" y="751"/>
                  <a:pt x="465" y="707"/>
                </a:cubicBezTo>
                <a:lnTo>
                  <a:pt x="0" y="693"/>
                </a:lnTo>
                <a:lnTo>
                  <a:pt x="0" y="1359"/>
                </a:lnTo>
                <a:lnTo>
                  <a:pt x="452" y="1359"/>
                </a:lnTo>
                <a:cubicBezTo>
                  <a:pt x="496" y="1301"/>
                  <a:pt x="564" y="1260"/>
                  <a:pt x="635" y="1260"/>
                </a:cubicBezTo>
                <a:cubicBezTo>
                  <a:pt x="764" y="1260"/>
                  <a:pt x="863" y="1359"/>
                  <a:pt x="863" y="1484"/>
                </a:cubicBezTo>
                <a:cubicBezTo>
                  <a:pt x="863" y="1613"/>
                  <a:pt x="764" y="1712"/>
                  <a:pt x="635" y="1712"/>
                </a:cubicBezTo>
                <a:cubicBezTo>
                  <a:pt x="581" y="1712"/>
                  <a:pt x="523" y="1685"/>
                  <a:pt x="496" y="1654"/>
                </a:cubicBezTo>
                <a:lnTo>
                  <a:pt x="139" y="1756"/>
                </a:lnTo>
                <a:lnTo>
                  <a:pt x="0" y="1756"/>
                </a:lnTo>
                <a:lnTo>
                  <a:pt x="0" y="2333"/>
                </a:lnTo>
                <a:lnTo>
                  <a:pt x="411" y="2350"/>
                </a:lnTo>
                <a:cubicBezTo>
                  <a:pt x="452" y="2265"/>
                  <a:pt x="537" y="2194"/>
                  <a:pt x="635" y="2194"/>
                </a:cubicBezTo>
                <a:cubicBezTo>
                  <a:pt x="751" y="2194"/>
                  <a:pt x="863" y="2292"/>
                  <a:pt x="863" y="2418"/>
                </a:cubicBezTo>
                <a:cubicBezTo>
                  <a:pt x="863" y="2547"/>
                  <a:pt x="764" y="2646"/>
                  <a:pt x="635" y="2646"/>
                </a:cubicBezTo>
                <a:cubicBezTo>
                  <a:pt x="595" y="2646"/>
                  <a:pt x="550" y="2605"/>
                  <a:pt x="510" y="2605"/>
                </a:cubicBezTo>
                <a:lnTo>
                  <a:pt x="0" y="2605"/>
                </a:lnTo>
                <a:lnTo>
                  <a:pt x="0" y="3254"/>
                </a:lnTo>
                <a:lnTo>
                  <a:pt x="14" y="3240"/>
                </a:lnTo>
                <a:cubicBezTo>
                  <a:pt x="14" y="3240"/>
                  <a:pt x="523" y="3128"/>
                  <a:pt x="635" y="3128"/>
                </a:cubicBezTo>
                <a:cubicBezTo>
                  <a:pt x="751" y="3128"/>
                  <a:pt x="863" y="3226"/>
                  <a:pt x="863" y="3352"/>
                </a:cubicBezTo>
                <a:cubicBezTo>
                  <a:pt x="863" y="3481"/>
                  <a:pt x="764" y="3580"/>
                  <a:pt x="635" y="3580"/>
                </a:cubicBezTo>
                <a:cubicBezTo>
                  <a:pt x="608" y="3580"/>
                  <a:pt x="595" y="3580"/>
                  <a:pt x="581" y="3566"/>
                </a:cubicBezTo>
                <a:lnTo>
                  <a:pt x="0" y="3437"/>
                </a:lnTo>
                <a:lnTo>
                  <a:pt x="0" y="4187"/>
                </a:lnTo>
                <a:lnTo>
                  <a:pt x="309" y="4187"/>
                </a:lnTo>
                <a:cubicBezTo>
                  <a:pt x="309" y="4187"/>
                  <a:pt x="537" y="4062"/>
                  <a:pt x="635" y="4062"/>
                </a:cubicBezTo>
                <a:cubicBezTo>
                  <a:pt x="764" y="4062"/>
                  <a:pt x="863" y="4160"/>
                  <a:pt x="863" y="4286"/>
                </a:cubicBezTo>
                <a:cubicBezTo>
                  <a:pt x="863" y="4415"/>
                  <a:pt x="764" y="4513"/>
                  <a:pt x="635" y="4513"/>
                </a:cubicBezTo>
                <a:cubicBezTo>
                  <a:pt x="550" y="4513"/>
                  <a:pt x="479" y="4473"/>
                  <a:pt x="438" y="4401"/>
                </a:cubicBezTo>
                <a:lnTo>
                  <a:pt x="0" y="4371"/>
                </a:lnTo>
                <a:lnTo>
                  <a:pt x="0" y="5023"/>
                </a:lnTo>
                <a:lnTo>
                  <a:pt x="452" y="5081"/>
                </a:lnTo>
                <a:cubicBezTo>
                  <a:pt x="496" y="5023"/>
                  <a:pt x="550" y="4996"/>
                  <a:pt x="635" y="4996"/>
                </a:cubicBezTo>
                <a:cubicBezTo>
                  <a:pt x="751" y="4996"/>
                  <a:pt x="863" y="5094"/>
                  <a:pt x="863" y="5220"/>
                </a:cubicBezTo>
                <a:cubicBezTo>
                  <a:pt x="863" y="5335"/>
                  <a:pt x="764" y="5447"/>
                  <a:pt x="635" y="5447"/>
                </a:cubicBezTo>
                <a:cubicBezTo>
                  <a:pt x="564" y="5447"/>
                  <a:pt x="496" y="5407"/>
                  <a:pt x="452" y="5362"/>
                </a:cubicBezTo>
                <a:lnTo>
                  <a:pt x="0" y="5390"/>
                </a:lnTo>
                <a:lnTo>
                  <a:pt x="0" y="5916"/>
                </a:lnTo>
                <a:lnTo>
                  <a:pt x="296" y="5984"/>
                </a:lnTo>
                <a:cubicBezTo>
                  <a:pt x="296" y="5984"/>
                  <a:pt x="537" y="5930"/>
                  <a:pt x="635" y="5930"/>
                </a:cubicBezTo>
                <a:cubicBezTo>
                  <a:pt x="751" y="5930"/>
                  <a:pt x="863" y="6028"/>
                  <a:pt x="863" y="6154"/>
                </a:cubicBezTo>
                <a:cubicBezTo>
                  <a:pt x="863" y="6269"/>
                  <a:pt x="764" y="6381"/>
                  <a:pt x="635" y="6381"/>
                </a:cubicBezTo>
                <a:cubicBezTo>
                  <a:pt x="581" y="6381"/>
                  <a:pt x="523" y="6341"/>
                  <a:pt x="479" y="6341"/>
                </a:cubicBezTo>
                <a:lnTo>
                  <a:pt x="0" y="6211"/>
                </a:lnTo>
                <a:lnTo>
                  <a:pt x="0" y="6962"/>
                </a:lnTo>
                <a:lnTo>
                  <a:pt x="438" y="6962"/>
                </a:lnTo>
                <a:cubicBezTo>
                  <a:pt x="479" y="6904"/>
                  <a:pt x="550" y="6850"/>
                  <a:pt x="635" y="6850"/>
                </a:cubicBezTo>
                <a:cubicBezTo>
                  <a:pt x="764" y="6850"/>
                  <a:pt x="863" y="6962"/>
                  <a:pt x="863" y="7074"/>
                </a:cubicBezTo>
                <a:cubicBezTo>
                  <a:pt x="863" y="7203"/>
                  <a:pt x="764" y="7302"/>
                  <a:pt x="635" y="7302"/>
                </a:cubicBezTo>
                <a:cubicBezTo>
                  <a:pt x="564" y="7302"/>
                  <a:pt x="496" y="7274"/>
                  <a:pt x="452" y="7217"/>
                </a:cubicBezTo>
                <a:lnTo>
                  <a:pt x="0" y="7173"/>
                </a:lnTo>
                <a:lnTo>
                  <a:pt x="0" y="7825"/>
                </a:lnTo>
                <a:lnTo>
                  <a:pt x="438" y="7909"/>
                </a:lnTo>
                <a:cubicBezTo>
                  <a:pt x="465" y="7838"/>
                  <a:pt x="550" y="7797"/>
                  <a:pt x="635" y="7797"/>
                </a:cubicBezTo>
                <a:cubicBezTo>
                  <a:pt x="751" y="7797"/>
                  <a:pt x="863" y="7896"/>
                  <a:pt x="863" y="8008"/>
                </a:cubicBezTo>
                <a:cubicBezTo>
                  <a:pt x="863" y="8137"/>
                  <a:pt x="764" y="8249"/>
                  <a:pt x="635" y="8249"/>
                </a:cubicBezTo>
                <a:cubicBezTo>
                  <a:pt x="537" y="8249"/>
                  <a:pt x="452" y="8151"/>
                  <a:pt x="425" y="8093"/>
                </a:cubicBezTo>
                <a:lnTo>
                  <a:pt x="0" y="8093"/>
                </a:lnTo>
                <a:lnTo>
                  <a:pt x="0" y="8745"/>
                </a:lnTo>
                <a:lnTo>
                  <a:pt x="353" y="8857"/>
                </a:lnTo>
                <a:cubicBezTo>
                  <a:pt x="353" y="8857"/>
                  <a:pt x="550" y="8731"/>
                  <a:pt x="635" y="8731"/>
                </a:cubicBezTo>
                <a:cubicBezTo>
                  <a:pt x="751" y="8731"/>
                  <a:pt x="863" y="8830"/>
                  <a:pt x="863" y="8942"/>
                </a:cubicBezTo>
                <a:cubicBezTo>
                  <a:pt x="863" y="9071"/>
                  <a:pt x="764" y="9169"/>
                  <a:pt x="635" y="9169"/>
                </a:cubicBezTo>
                <a:cubicBezTo>
                  <a:pt x="550" y="9169"/>
                  <a:pt x="465" y="9125"/>
                  <a:pt x="438" y="9057"/>
                </a:cubicBezTo>
                <a:lnTo>
                  <a:pt x="0" y="9057"/>
                </a:lnTo>
                <a:lnTo>
                  <a:pt x="0" y="9353"/>
                </a:lnTo>
                <a:lnTo>
                  <a:pt x="0" y="9397"/>
                </a:lnTo>
                <a:lnTo>
                  <a:pt x="0" y="9424"/>
                </a:lnTo>
                <a:lnTo>
                  <a:pt x="0" y="9750"/>
                </a:lnTo>
                <a:lnTo>
                  <a:pt x="452" y="9706"/>
                </a:lnTo>
                <a:cubicBezTo>
                  <a:pt x="479" y="9652"/>
                  <a:pt x="550" y="9607"/>
                  <a:pt x="635" y="9607"/>
                </a:cubicBezTo>
                <a:cubicBezTo>
                  <a:pt x="751" y="9607"/>
                  <a:pt x="863" y="9706"/>
                  <a:pt x="863" y="9835"/>
                </a:cubicBezTo>
                <a:cubicBezTo>
                  <a:pt x="863" y="9961"/>
                  <a:pt x="764" y="10059"/>
                  <a:pt x="635" y="10059"/>
                </a:cubicBezTo>
                <a:cubicBezTo>
                  <a:pt x="564" y="10059"/>
                  <a:pt x="510" y="10032"/>
                  <a:pt x="465" y="9991"/>
                </a:cubicBezTo>
                <a:lnTo>
                  <a:pt x="0" y="9974"/>
                </a:lnTo>
                <a:lnTo>
                  <a:pt x="0" y="10640"/>
                </a:lnTo>
                <a:lnTo>
                  <a:pt x="452" y="10640"/>
                </a:lnTo>
                <a:cubicBezTo>
                  <a:pt x="496" y="10585"/>
                  <a:pt x="564" y="10541"/>
                  <a:pt x="635" y="10541"/>
                </a:cubicBezTo>
                <a:cubicBezTo>
                  <a:pt x="764" y="10541"/>
                  <a:pt x="863" y="10640"/>
                  <a:pt x="863" y="10769"/>
                </a:cubicBezTo>
                <a:cubicBezTo>
                  <a:pt x="863" y="10895"/>
                  <a:pt x="764" y="10993"/>
                  <a:pt x="635" y="10993"/>
                </a:cubicBezTo>
                <a:cubicBezTo>
                  <a:pt x="581" y="10993"/>
                  <a:pt x="523" y="10966"/>
                  <a:pt x="496" y="10939"/>
                </a:cubicBezTo>
                <a:lnTo>
                  <a:pt x="139" y="11037"/>
                </a:lnTo>
                <a:lnTo>
                  <a:pt x="0" y="11037"/>
                </a:lnTo>
                <a:lnTo>
                  <a:pt x="0" y="11618"/>
                </a:lnTo>
                <a:lnTo>
                  <a:pt x="411" y="11631"/>
                </a:lnTo>
                <a:cubicBezTo>
                  <a:pt x="452" y="11547"/>
                  <a:pt x="537" y="11475"/>
                  <a:pt x="635" y="11475"/>
                </a:cubicBezTo>
                <a:cubicBezTo>
                  <a:pt x="751" y="11475"/>
                  <a:pt x="863" y="11574"/>
                  <a:pt x="863" y="11703"/>
                </a:cubicBezTo>
                <a:cubicBezTo>
                  <a:pt x="863" y="11828"/>
                  <a:pt x="764" y="11927"/>
                  <a:pt x="635" y="11927"/>
                </a:cubicBezTo>
                <a:cubicBezTo>
                  <a:pt x="595" y="11927"/>
                  <a:pt x="550" y="11886"/>
                  <a:pt x="510" y="11886"/>
                </a:cubicBezTo>
                <a:lnTo>
                  <a:pt x="0" y="11886"/>
                </a:lnTo>
                <a:lnTo>
                  <a:pt x="0" y="12538"/>
                </a:lnTo>
                <a:lnTo>
                  <a:pt x="14" y="12521"/>
                </a:lnTo>
                <a:cubicBezTo>
                  <a:pt x="14" y="12521"/>
                  <a:pt x="523" y="12409"/>
                  <a:pt x="635" y="12409"/>
                </a:cubicBezTo>
                <a:cubicBezTo>
                  <a:pt x="751" y="12409"/>
                  <a:pt x="863" y="12508"/>
                  <a:pt x="863" y="12637"/>
                </a:cubicBezTo>
                <a:cubicBezTo>
                  <a:pt x="863" y="12762"/>
                  <a:pt x="764" y="12861"/>
                  <a:pt x="635" y="12861"/>
                </a:cubicBezTo>
                <a:cubicBezTo>
                  <a:pt x="608" y="12861"/>
                  <a:pt x="595" y="12847"/>
                  <a:pt x="581" y="12847"/>
                </a:cubicBezTo>
                <a:lnTo>
                  <a:pt x="0" y="12708"/>
                </a:lnTo>
                <a:lnTo>
                  <a:pt x="0" y="13472"/>
                </a:lnTo>
                <a:lnTo>
                  <a:pt x="309" y="13472"/>
                </a:lnTo>
                <a:cubicBezTo>
                  <a:pt x="309" y="13472"/>
                  <a:pt x="537" y="13343"/>
                  <a:pt x="635" y="13343"/>
                </a:cubicBezTo>
                <a:cubicBezTo>
                  <a:pt x="764" y="13343"/>
                  <a:pt x="863" y="13442"/>
                  <a:pt x="863" y="13571"/>
                </a:cubicBezTo>
                <a:cubicBezTo>
                  <a:pt x="863" y="13696"/>
                  <a:pt x="764" y="13795"/>
                  <a:pt x="635" y="13795"/>
                </a:cubicBezTo>
                <a:cubicBezTo>
                  <a:pt x="550" y="13795"/>
                  <a:pt x="479" y="13754"/>
                  <a:pt x="438" y="13683"/>
                </a:cubicBezTo>
                <a:lnTo>
                  <a:pt x="0" y="13655"/>
                </a:lnTo>
                <a:lnTo>
                  <a:pt x="0" y="14304"/>
                </a:lnTo>
                <a:lnTo>
                  <a:pt x="452" y="14362"/>
                </a:lnTo>
                <a:cubicBezTo>
                  <a:pt x="496" y="14304"/>
                  <a:pt x="550" y="14277"/>
                  <a:pt x="635" y="14277"/>
                </a:cubicBezTo>
                <a:cubicBezTo>
                  <a:pt x="751" y="14277"/>
                  <a:pt x="863" y="14375"/>
                  <a:pt x="863" y="14504"/>
                </a:cubicBezTo>
                <a:cubicBezTo>
                  <a:pt x="863" y="14617"/>
                  <a:pt x="764" y="14715"/>
                  <a:pt x="635" y="14715"/>
                </a:cubicBezTo>
                <a:cubicBezTo>
                  <a:pt x="564" y="14715"/>
                  <a:pt x="496" y="14688"/>
                  <a:pt x="452" y="14644"/>
                </a:cubicBezTo>
                <a:lnTo>
                  <a:pt x="0" y="14674"/>
                </a:lnTo>
                <a:lnTo>
                  <a:pt x="0" y="15197"/>
                </a:lnTo>
                <a:lnTo>
                  <a:pt x="296" y="15269"/>
                </a:lnTo>
                <a:cubicBezTo>
                  <a:pt x="296" y="15269"/>
                  <a:pt x="537" y="15211"/>
                  <a:pt x="635" y="15211"/>
                </a:cubicBezTo>
                <a:cubicBezTo>
                  <a:pt x="751" y="15211"/>
                  <a:pt x="863" y="15309"/>
                  <a:pt x="863" y="15438"/>
                </a:cubicBezTo>
                <a:cubicBezTo>
                  <a:pt x="863" y="15550"/>
                  <a:pt x="764" y="15662"/>
                  <a:pt x="635" y="15662"/>
                </a:cubicBezTo>
                <a:cubicBezTo>
                  <a:pt x="581" y="15662"/>
                  <a:pt x="523" y="15622"/>
                  <a:pt x="479" y="15622"/>
                </a:cubicBezTo>
                <a:lnTo>
                  <a:pt x="0" y="15493"/>
                </a:lnTo>
                <a:lnTo>
                  <a:pt x="0" y="16243"/>
                </a:lnTo>
                <a:lnTo>
                  <a:pt x="438" y="16243"/>
                </a:lnTo>
                <a:cubicBezTo>
                  <a:pt x="479" y="16189"/>
                  <a:pt x="550" y="16131"/>
                  <a:pt x="635" y="16131"/>
                </a:cubicBezTo>
                <a:cubicBezTo>
                  <a:pt x="764" y="16131"/>
                  <a:pt x="863" y="16243"/>
                  <a:pt x="863" y="16359"/>
                </a:cubicBezTo>
                <a:cubicBezTo>
                  <a:pt x="863" y="16484"/>
                  <a:pt x="764" y="16583"/>
                  <a:pt x="635" y="16583"/>
                </a:cubicBezTo>
                <a:cubicBezTo>
                  <a:pt x="564" y="16583"/>
                  <a:pt x="496" y="16556"/>
                  <a:pt x="452" y="16498"/>
                </a:cubicBezTo>
                <a:lnTo>
                  <a:pt x="0" y="16457"/>
                </a:lnTo>
                <a:lnTo>
                  <a:pt x="0" y="17106"/>
                </a:lnTo>
                <a:lnTo>
                  <a:pt x="438" y="17191"/>
                </a:lnTo>
                <a:cubicBezTo>
                  <a:pt x="465" y="17123"/>
                  <a:pt x="550" y="17079"/>
                  <a:pt x="635" y="17079"/>
                </a:cubicBezTo>
                <a:cubicBezTo>
                  <a:pt x="751" y="17079"/>
                  <a:pt x="863" y="17177"/>
                  <a:pt x="863" y="17293"/>
                </a:cubicBezTo>
                <a:cubicBezTo>
                  <a:pt x="863" y="17418"/>
                  <a:pt x="764" y="17530"/>
                  <a:pt x="635" y="17530"/>
                </a:cubicBezTo>
                <a:cubicBezTo>
                  <a:pt x="537" y="17530"/>
                  <a:pt x="452" y="17432"/>
                  <a:pt x="425" y="17377"/>
                </a:cubicBezTo>
                <a:lnTo>
                  <a:pt x="0" y="17377"/>
                </a:lnTo>
                <a:lnTo>
                  <a:pt x="0" y="18026"/>
                </a:lnTo>
                <a:lnTo>
                  <a:pt x="353" y="18142"/>
                </a:lnTo>
                <a:cubicBezTo>
                  <a:pt x="353" y="18142"/>
                  <a:pt x="550" y="17999"/>
                  <a:pt x="635" y="17999"/>
                </a:cubicBezTo>
                <a:cubicBezTo>
                  <a:pt x="751" y="17999"/>
                  <a:pt x="863" y="18111"/>
                  <a:pt x="863" y="18226"/>
                </a:cubicBezTo>
                <a:cubicBezTo>
                  <a:pt x="863" y="18352"/>
                  <a:pt x="764" y="18451"/>
                  <a:pt x="635" y="18451"/>
                </a:cubicBezTo>
                <a:cubicBezTo>
                  <a:pt x="550" y="18451"/>
                  <a:pt x="465" y="18410"/>
                  <a:pt x="438" y="18339"/>
                </a:cubicBezTo>
                <a:lnTo>
                  <a:pt x="0" y="18325"/>
                </a:lnTo>
                <a:lnTo>
                  <a:pt x="0" y="18634"/>
                </a:lnTo>
                <a:cubicBezTo>
                  <a:pt x="0" y="18719"/>
                  <a:pt x="85" y="18790"/>
                  <a:pt x="170" y="18790"/>
                </a:cubicBezTo>
                <a:lnTo>
                  <a:pt x="30323" y="18790"/>
                </a:lnTo>
                <a:cubicBezTo>
                  <a:pt x="30408" y="18790"/>
                  <a:pt x="30449" y="18719"/>
                  <a:pt x="30449" y="18634"/>
                </a:cubicBezTo>
                <a:lnTo>
                  <a:pt x="30449" y="9424"/>
                </a:lnTo>
                <a:lnTo>
                  <a:pt x="30449" y="9397"/>
                </a:lnTo>
                <a:lnTo>
                  <a:pt x="30449" y="9353"/>
                </a:lnTo>
                <a:lnTo>
                  <a:pt x="30449" y="156"/>
                </a:lnTo>
                <a:cubicBezTo>
                  <a:pt x="30449" y="72"/>
                  <a:pt x="30408" y="0"/>
                  <a:pt x="30323" y="0"/>
                </a:cubicBezTo>
                <a:close/>
              </a:path>
            </a:pathLst>
          </a:custGeom>
          <a:solidFill>
            <a:srgbClr val="F5F3E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20"/>
          <p:cNvSpPr txBox="1"/>
          <p:nvPr>
            <p:ph type="title"/>
          </p:nvPr>
        </p:nvSpPr>
        <p:spPr>
          <a:xfrm>
            <a:off x="720000" y="540000"/>
            <a:ext cx="7704000" cy="477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p20"/>
          <p:cNvSpPr txBox="1"/>
          <p:nvPr>
            <p:ph idx="1" type="body"/>
          </p:nvPr>
        </p:nvSpPr>
        <p:spPr>
          <a:xfrm>
            <a:off x="720000" y="1152475"/>
            <a:ext cx="7704000" cy="34509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Clr>
                <a:srgbClr val="434343"/>
              </a:buClr>
              <a:buSzPts val="1400"/>
              <a:buFont typeface="Livvic"/>
              <a:buChar char="●"/>
              <a:defRPr sz="1100">
                <a:latin typeface="Open Sans"/>
                <a:ea typeface="Open Sans"/>
                <a:cs typeface="Open Sans"/>
                <a:sym typeface="Open Sans"/>
              </a:defRPr>
            </a:lvl1pPr>
            <a:lvl2pPr indent="-317500" lvl="1" marL="914400" algn="l">
              <a:lnSpc>
                <a:spcPct val="100000"/>
              </a:lnSpc>
              <a:spcBef>
                <a:spcPts val="0"/>
              </a:spcBef>
              <a:spcAft>
                <a:spcPts val="0"/>
              </a:spcAft>
              <a:buClr>
                <a:srgbClr val="434343"/>
              </a:buClr>
              <a:buSzPts val="1400"/>
              <a:buFont typeface="Roboto Condensed Light"/>
              <a:buChar char="○"/>
              <a:defRPr/>
            </a:lvl2pPr>
            <a:lvl3pPr indent="-317500" lvl="2" marL="1371600" algn="l">
              <a:lnSpc>
                <a:spcPct val="100000"/>
              </a:lnSpc>
              <a:spcBef>
                <a:spcPts val="0"/>
              </a:spcBef>
              <a:spcAft>
                <a:spcPts val="0"/>
              </a:spcAft>
              <a:buClr>
                <a:srgbClr val="434343"/>
              </a:buClr>
              <a:buSzPts val="1400"/>
              <a:buFont typeface="Roboto Condensed Light"/>
              <a:buChar char="■"/>
              <a:defRPr/>
            </a:lvl3pPr>
            <a:lvl4pPr indent="-317500" lvl="3" marL="1828800" algn="l">
              <a:lnSpc>
                <a:spcPct val="100000"/>
              </a:lnSpc>
              <a:spcBef>
                <a:spcPts val="0"/>
              </a:spcBef>
              <a:spcAft>
                <a:spcPts val="0"/>
              </a:spcAft>
              <a:buClr>
                <a:srgbClr val="434343"/>
              </a:buClr>
              <a:buSzPts val="1400"/>
              <a:buFont typeface="Roboto Condensed Light"/>
              <a:buChar char="●"/>
              <a:defRPr/>
            </a:lvl4pPr>
            <a:lvl5pPr indent="-317500" lvl="4" marL="2286000" algn="l">
              <a:lnSpc>
                <a:spcPct val="100000"/>
              </a:lnSpc>
              <a:spcBef>
                <a:spcPts val="0"/>
              </a:spcBef>
              <a:spcAft>
                <a:spcPts val="0"/>
              </a:spcAft>
              <a:buClr>
                <a:srgbClr val="434343"/>
              </a:buClr>
              <a:buSzPts val="1400"/>
              <a:buFont typeface="Roboto Condensed Light"/>
              <a:buChar char="○"/>
              <a:defRPr/>
            </a:lvl5pPr>
            <a:lvl6pPr indent="-317500" lvl="5" marL="2743200" algn="l">
              <a:lnSpc>
                <a:spcPct val="100000"/>
              </a:lnSpc>
              <a:spcBef>
                <a:spcPts val="0"/>
              </a:spcBef>
              <a:spcAft>
                <a:spcPts val="0"/>
              </a:spcAft>
              <a:buClr>
                <a:srgbClr val="434343"/>
              </a:buClr>
              <a:buSzPts val="1400"/>
              <a:buFont typeface="Roboto Condensed Light"/>
              <a:buChar char="■"/>
              <a:defRPr/>
            </a:lvl6pPr>
            <a:lvl7pPr indent="-317500" lvl="6" marL="3200400" algn="l">
              <a:lnSpc>
                <a:spcPct val="100000"/>
              </a:lnSpc>
              <a:spcBef>
                <a:spcPts val="0"/>
              </a:spcBef>
              <a:spcAft>
                <a:spcPts val="0"/>
              </a:spcAft>
              <a:buClr>
                <a:srgbClr val="434343"/>
              </a:buClr>
              <a:buSzPts val="1400"/>
              <a:buFont typeface="Roboto Condensed Light"/>
              <a:buChar char="●"/>
              <a:defRPr/>
            </a:lvl7pPr>
            <a:lvl8pPr indent="-317500" lvl="7" marL="3657600" algn="l">
              <a:lnSpc>
                <a:spcPct val="100000"/>
              </a:lnSpc>
              <a:spcBef>
                <a:spcPts val="0"/>
              </a:spcBef>
              <a:spcAft>
                <a:spcPts val="0"/>
              </a:spcAft>
              <a:buClr>
                <a:srgbClr val="434343"/>
              </a:buClr>
              <a:buSzPts val="1400"/>
              <a:buFont typeface="Roboto Condensed Light"/>
              <a:buChar char="○"/>
              <a:defRPr/>
            </a:lvl8pPr>
            <a:lvl9pPr indent="-317500" lvl="8" marL="4114800" algn="l">
              <a:lnSpc>
                <a:spcPct val="100000"/>
              </a:lnSpc>
              <a:spcBef>
                <a:spcPts val="0"/>
              </a:spcBef>
              <a:spcAft>
                <a:spcPts val="0"/>
              </a:spcAft>
              <a:buClr>
                <a:srgbClr val="434343"/>
              </a:buClr>
              <a:buSzPts val="1400"/>
              <a:buFont typeface="Roboto Condensed Light"/>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
    <p:spTree>
      <p:nvGrpSpPr>
        <p:cNvPr id="26" name="Shape 26"/>
        <p:cNvGrpSpPr/>
        <p:nvPr/>
      </p:nvGrpSpPr>
      <p:grpSpPr>
        <a:xfrm>
          <a:off x="0" y="0"/>
          <a:ext cx="0" cy="0"/>
          <a:chOff x="0" y="0"/>
          <a:chExt cx="0" cy="0"/>
        </a:xfrm>
      </p:grpSpPr>
      <p:pic>
        <p:nvPicPr>
          <p:cNvPr id="27" name="Google Shape;27;p21"/>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28" name="Google Shape;28;p21"/>
          <p:cNvPicPr preferRelativeResize="0"/>
          <p:nvPr/>
        </p:nvPicPr>
        <p:blipFill rotWithShape="1">
          <a:blip r:embed="rId3">
            <a:alphaModFix/>
          </a:blip>
          <a:srcRect b="0" l="0" r="0" t="0"/>
          <a:stretch/>
        </p:blipFill>
        <p:spPr>
          <a:xfrm>
            <a:off x="0" y="0"/>
            <a:ext cx="9144003" cy="5143501"/>
          </a:xfrm>
          <a:prstGeom prst="rect">
            <a:avLst/>
          </a:prstGeom>
          <a:noFill/>
          <a:ln>
            <a:noFill/>
          </a:ln>
        </p:spPr>
      </p:pic>
      <p:pic>
        <p:nvPicPr>
          <p:cNvPr id="29" name="Google Shape;29;p21"/>
          <p:cNvPicPr preferRelativeResize="0"/>
          <p:nvPr/>
        </p:nvPicPr>
        <p:blipFill rotWithShape="1">
          <a:blip r:embed="rId4">
            <a:alphaModFix/>
          </a:blip>
          <a:srcRect b="0" l="0" r="0" t="0"/>
          <a:stretch/>
        </p:blipFill>
        <p:spPr>
          <a:xfrm>
            <a:off x="0" y="0"/>
            <a:ext cx="9144003" cy="5143501"/>
          </a:xfrm>
          <a:prstGeom prst="rect">
            <a:avLst/>
          </a:prstGeom>
          <a:noFill/>
          <a:ln>
            <a:noFill/>
          </a:ln>
        </p:spPr>
      </p:pic>
      <p:sp>
        <p:nvSpPr>
          <p:cNvPr id="30" name="Google Shape;30;p21"/>
          <p:cNvSpPr/>
          <p:nvPr/>
        </p:nvSpPr>
        <p:spPr>
          <a:xfrm>
            <a:off x="1167925" y="772000"/>
            <a:ext cx="6808177" cy="3939919"/>
          </a:xfrm>
          <a:custGeom>
            <a:rect b="b" l="l" r="r" t="t"/>
            <a:pathLst>
              <a:path extrusionOk="0" h="19130" w="33904">
                <a:moveTo>
                  <a:pt x="792" y="567"/>
                </a:moveTo>
                <a:cubicBezTo>
                  <a:pt x="894" y="567"/>
                  <a:pt x="962" y="635"/>
                  <a:pt x="962" y="737"/>
                </a:cubicBezTo>
                <a:lnTo>
                  <a:pt x="962" y="1189"/>
                </a:lnTo>
                <a:cubicBezTo>
                  <a:pt x="962" y="1287"/>
                  <a:pt x="894" y="1359"/>
                  <a:pt x="792" y="1359"/>
                </a:cubicBezTo>
                <a:cubicBezTo>
                  <a:pt x="694" y="1359"/>
                  <a:pt x="622" y="1287"/>
                  <a:pt x="622" y="1189"/>
                </a:cubicBezTo>
                <a:lnTo>
                  <a:pt x="622" y="737"/>
                </a:lnTo>
                <a:cubicBezTo>
                  <a:pt x="622" y="635"/>
                  <a:pt x="694" y="567"/>
                  <a:pt x="792" y="567"/>
                </a:cubicBezTo>
                <a:close/>
                <a:moveTo>
                  <a:pt x="792" y="1641"/>
                </a:moveTo>
                <a:cubicBezTo>
                  <a:pt x="894" y="1641"/>
                  <a:pt x="962" y="1712"/>
                  <a:pt x="962" y="1810"/>
                </a:cubicBezTo>
                <a:lnTo>
                  <a:pt x="962" y="2265"/>
                </a:lnTo>
                <a:cubicBezTo>
                  <a:pt x="962" y="2364"/>
                  <a:pt x="894" y="2435"/>
                  <a:pt x="792" y="2435"/>
                </a:cubicBezTo>
                <a:cubicBezTo>
                  <a:pt x="694" y="2435"/>
                  <a:pt x="622" y="2364"/>
                  <a:pt x="622" y="2265"/>
                </a:cubicBezTo>
                <a:lnTo>
                  <a:pt x="622" y="1810"/>
                </a:lnTo>
                <a:cubicBezTo>
                  <a:pt x="622" y="1712"/>
                  <a:pt x="694" y="1641"/>
                  <a:pt x="792" y="1641"/>
                </a:cubicBezTo>
                <a:close/>
                <a:moveTo>
                  <a:pt x="792" y="2717"/>
                </a:moveTo>
                <a:cubicBezTo>
                  <a:pt x="894" y="2717"/>
                  <a:pt x="962" y="2788"/>
                  <a:pt x="962" y="2887"/>
                </a:cubicBezTo>
                <a:lnTo>
                  <a:pt x="962" y="3339"/>
                </a:lnTo>
                <a:cubicBezTo>
                  <a:pt x="962" y="3437"/>
                  <a:pt x="894" y="3508"/>
                  <a:pt x="792" y="3508"/>
                </a:cubicBezTo>
                <a:cubicBezTo>
                  <a:pt x="694" y="3508"/>
                  <a:pt x="622" y="3437"/>
                  <a:pt x="622" y="3339"/>
                </a:cubicBezTo>
                <a:lnTo>
                  <a:pt x="622" y="2887"/>
                </a:lnTo>
                <a:cubicBezTo>
                  <a:pt x="622" y="2788"/>
                  <a:pt x="694" y="2717"/>
                  <a:pt x="792" y="2717"/>
                </a:cubicBezTo>
                <a:close/>
                <a:moveTo>
                  <a:pt x="792" y="3794"/>
                </a:moveTo>
                <a:cubicBezTo>
                  <a:pt x="894" y="3794"/>
                  <a:pt x="962" y="3861"/>
                  <a:pt x="962" y="3963"/>
                </a:cubicBezTo>
                <a:lnTo>
                  <a:pt x="962" y="4415"/>
                </a:lnTo>
                <a:cubicBezTo>
                  <a:pt x="962" y="4514"/>
                  <a:pt x="894" y="4585"/>
                  <a:pt x="792" y="4585"/>
                </a:cubicBezTo>
                <a:cubicBezTo>
                  <a:pt x="694" y="4585"/>
                  <a:pt x="622" y="4514"/>
                  <a:pt x="622" y="4415"/>
                </a:cubicBezTo>
                <a:lnTo>
                  <a:pt x="622" y="3963"/>
                </a:lnTo>
                <a:cubicBezTo>
                  <a:pt x="622" y="3861"/>
                  <a:pt x="694" y="3794"/>
                  <a:pt x="792" y="3794"/>
                </a:cubicBezTo>
                <a:close/>
                <a:moveTo>
                  <a:pt x="792" y="4867"/>
                </a:moveTo>
                <a:cubicBezTo>
                  <a:pt x="894" y="4867"/>
                  <a:pt x="962" y="4938"/>
                  <a:pt x="962" y="5036"/>
                </a:cubicBezTo>
                <a:lnTo>
                  <a:pt x="962" y="5492"/>
                </a:lnTo>
                <a:cubicBezTo>
                  <a:pt x="962" y="5590"/>
                  <a:pt x="894" y="5661"/>
                  <a:pt x="792" y="5661"/>
                </a:cubicBezTo>
                <a:cubicBezTo>
                  <a:pt x="694" y="5661"/>
                  <a:pt x="622" y="5590"/>
                  <a:pt x="622" y="5492"/>
                </a:cubicBezTo>
                <a:lnTo>
                  <a:pt x="622" y="5036"/>
                </a:lnTo>
                <a:cubicBezTo>
                  <a:pt x="622" y="4938"/>
                  <a:pt x="694" y="4867"/>
                  <a:pt x="792" y="4867"/>
                </a:cubicBezTo>
                <a:close/>
                <a:moveTo>
                  <a:pt x="792" y="5943"/>
                </a:moveTo>
                <a:cubicBezTo>
                  <a:pt x="894" y="5943"/>
                  <a:pt x="962" y="6015"/>
                  <a:pt x="962" y="6113"/>
                </a:cubicBezTo>
                <a:lnTo>
                  <a:pt x="962" y="6565"/>
                </a:lnTo>
                <a:cubicBezTo>
                  <a:pt x="962" y="6663"/>
                  <a:pt x="894" y="6734"/>
                  <a:pt x="792" y="6734"/>
                </a:cubicBezTo>
                <a:cubicBezTo>
                  <a:pt x="694" y="6734"/>
                  <a:pt x="622" y="6663"/>
                  <a:pt x="622" y="6565"/>
                </a:cubicBezTo>
                <a:lnTo>
                  <a:pt x="622" y="6113"/>
                </a:lnTo>
                <a:cubicBezTo>
                  <a:pt x="622" y="6015"/>
                  <a:pt x="694" y="5943"/>
                  <a:pt x="792" y="5943"/>
                </a:cubicBezTo>
                <a:close/>
                <a:moveTo>
                  <a:pt x="792" y="7020"/>
                </a:moveTo>
                <a:cubicBezTo>
                  <a:pt x="894" y="7020"/>
                  <a:pt x="962" y="7088"/>
                  <a:pt x="962" y="7190"/>
                </a:cubicBezTo>
                <a:lnTo>
                  <a:pt x="962" y="7641"/>
                </a:lnTo>
                <a:cubicBezTo>
                  <a:pt x="962" y="7740"/>
                  <a:pt x="894" y="7811"/>
                  <a:pt x="792" y="7811"/>
                </a:cubicBezTo>
                <a:cubicBezTo>
                  <a:pt x="694" y="7811"/>
                  <a:pt x="622" y="7740"/>
                  <a:pt x="622" y="7641"/>
                </a:cubicBezTo>
                <a:lnTo>
                  <a:pt x="622" y="7190"/>
                </a:lnTo>
                <a:cubicBezTo>
                  <a:pt x="622" y="7088"/>
                  <a:pt x="694" y="7020"/>
                  <a:pt x="792" y="7020"/>
                </a:cubicBezTo>
                <a:close/>
                <a:moveTo>
                  <a:pt x="792" y="8093"/>
                </a:moveTo>
                <a:cubicBezTo>
                  <a:pt x="894" y="8093"/>
                  <a:pt x="962" y="8164"/>
                  <a:pt x="962" y="8263"/>
                </a:cubicBezTo>
                <a:lnTo>
                  <a:pt x="962" y="8718"/>
                </a:lnTo>
                <a:cubicBezTo>
                  <a:pt x="962" y="8816"/>
                  <a:pt x="894" y="8888"/>
                  <a:pt x="792" y="8888"/>
                </a:cubicBezTo>
                <a:cubicBezTo>
                  <a:pt x="694" y="8888"/>
                  <a:pt x="622" y="8816"/>
                  <a:pt x="622" y="8718"/>
                </a:cubicBezTo>
                <a:lnTo>
                  <a:pt x="622" y="8263"/>
                </a:lnTo>
                <a:cubicBezTo>
                  <a:pt x="622" y="8164"/>
                  <a:pt x="694" y="8093"/>
                  <a:pt x="792" y="8093"/>
                </a:cubicBezTo>
                <a:close/>
                <a:moveTo>
                  <a:pt x="792" y="9227"/>
                </a:moveTo>
                <a:cubicBezTo>
                  <a:pt x="894" y="9227"/>
                  <a:pt x="962" y="9295"/>
                  <a:pt x="962" y="9397"/>
                </a:cubicBezTo>
                <a:lnTo>
                  <a:pt x="962" y="9849"/>
                </a:lnTo>
                <a:cubicBezTo>
                  <a:pt x="962" y="9947"/>
                  <a:pt x="894" y="10018"/>
                  <a:pt x="792" y="10018"/>
                </a:cubicBezTo>
                <a:cubicBezTo>
                  <a:pt x="694" y="10018"/>
                  <a:pt x="622" y="9947"/>
                  <a:pt x="622" y="9849"/>
                </a:cubicBezTo>
                <a:lnTo>
                  <a:pt x="622" y="9397"/>
                </a:lnTo>
                <a:cubicBezTo>
                  <a:pt x="622" y="9295"/>
                  <a:pt x="694" y="9227"/>
                  <a:pt x="792" y="9227"/>
                </a:cubicBezTo>
                <a:close/>
                <a:moveTo>
                  <a:pt x="792" y="10300"/>
                </a:moveTo>
                <a:cubicBezTo>
                  <a:pt x="894" y="10300"/>
                  <a:pt x="962" y="10372"/>
                  <a:pt x="962" y="10470"/>
                </a:cubicBezTo>
                <a:lnTo>
                  <a:pt x="962" y="10925"/>
                </a:lnTo>
                <a:cubicBezTo>
                  <a:pt x="962" y="11024"/>
                  <a:pt x="894" y="11095"/>
                  <a:pt x="792" y="11095"/>
                </a:cubicBezTo>
                <a:cubicBezTo>
                  <a:pt x="694" y="11095"/>
                  <a:pt x="622" y="11024"/>
                  <a:pt x="622" y="10925"/>
                </a:cubicBezTo>
                <a:lnTo>
                  <a:pt x="622" y="10470"/>
                </a:lnTo>
                <a:cubicBezTo>
                  <a:pt x="622" y="10372"/>
                  <a:pt x="694" y="10300"/>
                  <a:pt x="792" y="10300"/>
                </a:cubicBezTo>
                <a:close/>
                <a:moveTo>
                  <a:pt x="792" y="11377"/>
                </a:moveTo>
                <a:cubicBezTo>
                  <a:pt x="894" y="11377"/>
                  <a:pt x="962" y="11448"/>
                  <a:pt x="962" y="11547"/>
                </a:cubicBezTo>
                <a:lnTo>
                  <a:pt x="962" y="11998"/>
                </a:lnTo>
                <a:cubicBezTo>
                  <a:pt x="962" y="12097"/>
                  <a:pt x="894" y="12168"/>
                  <a:pt x="792" y="12168"/>
                </a:cubicBezTo>
                <a:cubicBezTo>
                  <a:pt x="694" y="12168"/>
                  <a:pt x="622" y="12097"/>
                  <a:pt x="622" y="11998"/>
                </a:cubicBezTo>
                <a:lnTo>
                  <a:pt x="622" y="11547"/>
                </a:lnTo>
                <a:cubicBezTo>
                  <a:pt x="622" y="11448"/>
                  <a:pt x="694" y="11377"/>
                  <a:pt x="792" y="11377"/>
                </a:cubicBezTo>
                <a:close/>
                <a:moveTo>
                  <a:pt x="792" y="12453"/>
                </a:moveTo>
                <a:cubicBezTo>
                  <a:pt x="894" y="12453"/>
                  <a:pt x="962" y="12521"/>
                  <a:pt x="962" y="12623"/>
                </a:cubicBezTo>
                <a:lnTo>
                  <a:pt x="962" y="13075"/>
                </a:lnTo>
                <a:cubicBezTo>
                  <a:pt x="962" y="13173"/>
                  <a:pt x="894" y="13245"/>
                  <a:pt x="792" y="13245"/>
                </a:cubicBezTo>
                <a:cubicBezTo>
                  <a:pt x="694" y="13245"/>
                  <a:pt x="622" y="13173"/>
                  <a:pt x="622" y="13075"/>
                </a:cubicBezTo>
                <a:lnTo>
                  <a:pt x="622" y="12623"/>
                </a:lnTo>
                <a:cubicBezTo>
                  <a:pt x="622" y="12521"/>
                  <a:pt x="694" y="12453"/>
                  <a:pt x="792" y="12453"/>
                </a:cubicBezTo>
                <a:close/>
                <a:moveTo>
                  <a:pt x="792" y="13526"/>
                </a:moveTo>
                <a:cubicBezTo>
                  <a:pt x="894" y="13526"/>
                  <a:pt x="962" y="13598"/>
                  <a:pt x="962" y="13696"/>
                </a:cubicBezTo>
                <a:lnTo>
                  <a:pt x="962" y="14151"/>
                </a:lnTo>
                <a:cubicBezTo>
                  <a:pt x="962" y="14250"/>
                  <a:pt x="894" y="14321"/>
                  <a:pt x="792" y="14321"/>
                </a:cubicBezTo>
                <a:cubicBezTo>
                  <a:pt x="694" y="14321"/>
                  <a:pt x="622" y="14250"/>
                  <a:pt x="622" y="14151"/>
                </a:cubicBezTo>
                <a:lnTo>
                  <a:pt x="622" y="13696"/>
                </a:lnTo>
                <a:cubicBezTo>
                  <a:pt x="622" y="13598"/>
                  <a:pt x="694" y="13526"/>
                  <a:pt x="792" y="13526"/>
                </a:cubicBezTo>
                <a:close/>
                <a:moveTo>
                  <a:pt x="792" y="14603"/>
                </a:moveTo>
                <a:cubicBezTo>
                  <a:pt x="894" y="14603"/>
                  <a:pt x="962" y="14674"/>
                  <a:pt x="962" y="14773"/>
                </a:cubicBezTo>
                <a:lnTo>
                  <a:pt x="962" y="15224"/>
                </a:lnTo>
                <a:cubicBezTo>
                  <a:pt x="962" y="15323"/>
                  <a:pt x="894" y="15394"/>
                  <a:pt x="792" y="15394"/>
                </a:cubicBezTo>
                <a:cubicBezTo>
                  <a:pt x="694" y="15394"/>
                  <a:pt x="622" y="15323"/>
                  <a:pt x="622" y="15224"/>
                </a:cubicBezTo>
                <a:lnTo>
                  <a:pt x="622" y="14773"/>
                </a:lnTo>
                <a:cubicBezTo>
                  <a:pt x="622" y="14674"/>
                  <a:pt x="694" y="14603"/>
                  <a:pt x="792" y="14603"/>
                </a:cubicBezTo>
                <a:close/>
                <a:moveTo>
                  <a:pt x="792" y="15680"/>
                </a:moveTo>
                <a:cubicBezTo>
                  <a:pt x="894" y="15680"/>
                  <a:pt x="962" y="15747"/>
                  <a:pt x="962" y="15849"/>
                </a:cubicBezTo>
                <a:lnTo>
                  <a:pt x="962" y="16301"/>
                </a:lnTo>
                <a:cubicBezTo>
                  <a:pt x="962" y="16399"/>
                  <a:pt x="894" y="16471"/>
                  <a:pt x="792" y="16471"/>
                </a:cubicBezTo>
                <a:cubicBezTo>
                  <a:pt x="694" y="16471"/>
                  <a:pt x="622" y="16399"/>
                  <a:pt x="622" y="16301"/>
                </a:cubicBezTo>
                <a:lnTo>
                  <a:pt x="622" y="15849"/>
                </a:lnTo>
                <a:cubicBezTo>
                  <a:pt x="622" y="15747"/>
                  <a:pt x="694" y="15680"/>
                  <a:pt x="792" y="15680"/>
                </a:cubicBezTo>
                <a:close/>
                <a:moveTo>
                  <a:pt x="792" y="16753"/>
                </a:moveTo>
                <a:cubicBezTo>
                  <a:pt x="894" y="16753"/>
                  <a:pt x="962" y="16824"/>
                  <a:pt x="962" y="16922"/>
                </a:cubicBezTo>
                <a:lnTo>
                  <a:pt x="962" y="17378"/>
                </a:lnTo>
                <a:cubicBezTo>
                  <a:pt x="962" y="17476"/>
                  <a:pt x="894" y="17547"/>
                  <a:pt x="792" y="17547"/>
                </a:cubicBezTo>
                <a:cubicBezTo>
                  <a:pt x="694" y="17547"/>
                  <a:pt x="622" y="17476"/>
                  <a:pt x="622" y="17378"/>
                </a:cubicBezTo>
                <a:lnTo>
                  <a:pt x="622" y="16922"/>
                </a:lnTo>
                <a:cubicBezTo>
                  <a:pt x="622" y="16824"/>
                  <a:pt x="694" y="16753"/>
                  <a:pt x="792" y="16753"/>
                </a:cubicBezTo>
                <a:close/>
                <a:moveTo>
                  <a:pt x="792" y="17829"/>
                </a:moveTo>
                <a:cubicBezTo>
                  <a:pt x="894" y="17829"/>
                  <a:pt x="962" y="17901"/>
                  <a:pt x="962" y="17999"/>
                </a:cubicBezTo>
                <a:lnTo>
                  <a:pt x="962" y="18451"/>
                </a:lnTo>
                <a:cubicBezTo>
                  <a:pt x="962" y="18549"/>
                  <a:pt x="894" y="18620"/>
                  <a:pt x="792" y="18620"/>
                </a:cubicBezTo>
                <a:cubicBezTo>
                  <a:pt x="694" y="18620"/>
                  <a:pt x="622" y="18549"/>
                  <a:pt x="622" y="18451"/>
                </a:cubicBezTo>
                <a:lnTo>
                  <a:pt x="622" y="17999"/>
                </a:lnTo>
                <a:cubicBezTo>
                  <a:pt x="622" y="17901"/>
                  <a:pt x="694" y="17829"/>
                  <a:pt x="792" y="17829"/>
                </a:cubicBezTo>
                <a:close/>
                <a:moveTo>
                  <a:pt x="1" y="0"/>
                </a:moveTo>
                <a:lnTo>
                  <a:pt x="1" y="19130"/>
                </a:lnTo>
                <a:lnTo>
                  <a:pt x="33903" y="19130"/>
                </a:lnTo>
                <a:lnTo>
                  <a:pt x="33903"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21"/>
          <p:cNvSpPr/>
          <p:nvPr/>
        </p:nvSpPr>
        <p:spPr>
          <a:xfrm>
            <a:off x="1577169" y="1039742"/>
            <a:ext cx="6137681" cy="12151"/>
          </a:xfrm>
          <a:custGeom>
            <a:rect b="b" l="l" r="r" t="t"/>
            <a:pathLst>
              <a:path extrusionOk="0" h="59" w="30565">
                <a:moveTo>
                  <a:pt x="1" y="1"/>
                </a:moveTo>
                <a:lnTo>
                  <a:pt x="1" y="59"/>
                </a:lnTo>
                <a:lnTo>
                  <a:pt x="30565" y="59"/>
                </a:lnTo>
                <a:lnTo>
                  <a:pt x="30565" y="1"/>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21"/>
          <p:cNvSpPr/>
          <p:nvPr/>
        </p:nvSpPr>
        <p:spPr>
          <a:xfrm>
            <a:off x="1577169" y="1203477"/>
            <a:ext cx="6137681" cy="11328"/>
          </a:xfrm>
          <a:custGeom>
            <a:rect b="b" l="l" r="r" t="t"/>
            <a:pathLst>
              <a:path extrusionOk="0" h="55" w="30565">
                <a:moveTo>
                  <a:pt x="1" y="1"/>
                </a:moveTo>
                <a:lnTo>
                  <a:pt x="1" y="55"/>
                </a:lnTo>
                <a:lnTo>
                  <a:pt x="30565" y="55"/>
                </a:lnTo>
                <a:lnTo>
                  <a:pt x="30565" y="1"/>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21"/>
          <p:cNvSpPr/>
          <p:nvPr/>
        </p:nvSpPr>
        <p:spPr>
          <a:xfrm>
            <a:off x="1577169" y="1366387"/>
            <a:ext cx="6137681" cy="12151"/>
          </a:xfrm>
          <a:custGeom>
            <a:rect b="b" l="l" r="r" t="t"/>
            <a:pathLst>
              <a:path extrusionOk="0" h="59" w="30565">
                <a:moveTo>
                  <a:pt x="1" y="1"/>
                </a:moveTo>
                <a:lnTo>
                  <a:pt x="1" y="59"/>
                </a:lnTo>
                <a:lnTo>
                  <a:pt x="30565" y="59"/>
                </a:lnTo>
                <a:lnTo>
                  <a:pt x="30565" y="1"/>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21"/>
          <p:cNvSpPr/>
          <p:nvPr/>
        </p:nvSpPr>
        <p:spPr>
          <a:xfrm>
            <a:off x="1577169" y="1529504"/>
            <a:ext cx="6137681" cy="11945"/>
          </a:xfrm>
          <a:custGeom>
            <a:rect b="b" l="l" r="r" t="t"/>
            <a:pathLst>
              <a:path extrusionOk="0" h="58" w="30565">
                <a:moveTo>
                  <a:pt x="1" y="0"/>
                </a:moveTo>
                <a:lnTo>
                  <a:pt x="1" y="58"/>
                </a:lnTo>
                <a:lnTo>
                  <a:pt x="30565" y="58"/>
                </a:lnTo>
                <a:lnTo>
                  <a:pt x="30565" y="0"/>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21"/>
          <p:cNvSpPr/>
          <p:nvPr/>
        </p:nvSpPr>
        <p:spPr>
          <a:xfrm>
            <a:off x="1577169" y="1693033"/>
            <a:ext cx="6137681" cy="11533"/>
          </a:xfrm>
          <a:custGeom>
            <a:rect b="b" l="l" r="r" t="t"/>
            <a:pathLst>
              <a:path extrusionOk="0" h="56" w="30565">
                <a:moveTo>
                  <a:pt x="1" y="1"/>
                </a:moveTo>
                <a:lnTo>
                  <a:pt x="1" y="55"/>
                </a:lnTo>
                <a:lnTo>
                  <a:pt x="30565" y="55"/>
                </a:lnTo>
                <a:lnTo>
                  <a:pt x="30565" y="1"/>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21"/>
          <p:cNvSpPr/>
          <p:nvPr/>
        </p:nvSpPr>
        <p:spPr>
          <a:xfrm>
            <a:off x="1577169" y="1856149"/>
            <a:ext cx="6137681" cy="11945"/>
          </a:xfrm>
          <a:custGeom>
            <a:rect b="b" l="l" r="r" t="t"/>
            <a:pathLst>
              <a:path extrusionOk="0" h="58" w="30565">
                <a:moveTo>
                  <a:pt x="1" y="0"/>
                </a:moveTo>
                <a:lnTo>
                  <a:pt x="1" y="58"/>
                </a:lnTo>
                <a:lnTo>
                  <a:pt x="30565" y="58"/>
                </a:lnTo>
                <a:lnTo>
                  <a:pt x="30565" y="0"/>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1"/>
          <p:cNvSpPr/>
          <p:nvPr/>
        </p:nvSpPr>
        <p:spPr>
          <a:xfrm>
            <a:off x="1577169" y="2019060"/>
            <a:ext cx="6137681" cy="12151"/>
          </a:xfrm>
          <a:custGeom>
            <a:rect b="b" l="l" r="r" t="t"/>
            <a:pathLst>
              <a:path extrusionOk="0" h="59" w="30565">
                <a:moveTo>
                  <a:pt x="1" y="0"/>
                </a:moveTo>
                <a:lnTo>
                  <a:pt x="1" y="58"/>
                </a:lnTo>
                <a:lnTo>
                  <a:pt x="30565" y="58"/>
                </a:lnTo>
                <a:lnTo>
                  <a:pt x="30565" y="0"/>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21"/>
          <p:cNvSpPr/>
          <p:nvPr/>
        </p:nvSpPr>
        <p:spPr>
          <a:xfrm>
            <a:off x="1577169" y="2182589"/>
            <a:ext cx="6137681" cy="11533"/>
          </a:xfrm>
          <a:custGeom>
            <a:rect b="b" l="l" r="r" t="t"/>
            <a:pathLst>
              <a:path extrusionOk="0" h="56" w="30565">
                <a:moveTo>
                  <a:pt x="1" y="1"/>
                </a:moveTo>
                <a:lnTo>
                  <a:pt x="1" y="55"/>
                </a:lnTo>
                <a:lnTo>
                  <a:pt x="30565" y="55"/>
                </a:lnTo>
                <a:lnTo>
                  <a:pt x="30565" y="1"/>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21"/>
          <p:cNvSpPr/>
          <p:nvPr/>
        </p:nvSpPr>
        <p:spPr>
          <a:xfrm>
            <a:off x="1577169" y="2345706"/>
            <a:ext cx="6137681" cy="11945"/>
          </a:xfrm>
          <a:custGeom>
            <a:rect b="b" l="l" r="r" t="t"/>
            <a:pathLst>
              <a:path extrusionOk="0" h="58" w="30565">
                <a:moveTo>
                  <a:pt x="1" y="0"/>
                </a:moveTo>
                <a:lnTo>
                  <a:pt x="1" y="58"/>
                </a:lnTo>
                <a:lnTo>
                  <a:pt x="30565" y="58"/>
                </a:lnTo>
                <a:lnTo>
                  <a:pt x="30565" y="0"/>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21"/>
          <p:cNvSpPr/>
          <p:nvPr/>
        </p:nvSpPr>
        <p:spPr>
          <a:xfrm>
            <a:off x="1577169" y="2508616"/>
            <a:ext cx="6137681" cy="12151"/>
          </a:xfrm>
          <a:custGeom>
            <a:rect b="b" l="l" r="r" t="t"/>
            <a:pathLst>
              <a:path extrusionOk="0" h="59" w="30565">
                <a:moveTo>
                  <a:pt x="1" y="0"/>
                </a:moveTo>
                <a:lnTo>
                  <a:pt x="1" y="58"/>
                </a:lnTo>
                <a:lnTo>
                  <a:pt x="30565" y="58"/>
                </a:lnTo>
                <a:lnTo>
                  <a:pt x="30565" y="0"/>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21"/>
          <p:cNvSpPr/>
          <p:nvPr/>
        </p:nvSpPr>
        <p:spPr>
          <a:xfrm>
            <a:off x="1577169" y="2672351"/>
            <a:ext cx="6137681" cy="11328"/>
          </a:xfrm>
          <a:custGeom>
            <a:rect b="b" l="l" r="r" t="t"/>
            <a:pathLst>
              <a:path extrusionOk="0" h="55" w="30565">
                <a:moveTo>
                  <a:pt x="1" y="0"/>
                </a:moveTo>
                <a:lnTo>
                  <a:pt x="1" y="54"/>
                </a:lnTo>
                <a:lnTo>
                  <a:pt x="30565" y="54"/>
                </a:lnTo>
                <a:lnTo>
                  <a:pt x="30565" y="0"/>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21"/>
          <p:cNvSpPr/>
          <p:nvPr/>
        </p:nvSpPr>
        <p:spPr>
          <a:xfrm>
            <a:off x="1577169" y="2835262"/>
            <a:ext cx="6137681" cy="12151"/>
          </a:xfrm>
          <a:custGeom>
            <a:rect b="b" l="l" r="r" t="t"/>
            <a:pathLst>
              <a:path extrusionOk="0" h="59" w="30565">
                <a:moveTo>
                  <a:pt x="1" y="0"/>
                </a:moveTo>
                <a:lnTo>
                  <a:pt x="1" y="58"/>
                </a:lnTo>
                <a:lnTo>
                  <a:pt x="30565" y="58"/>
                </a:lnTo>
                <a:lnTo>
                  <a:pt x="30565" y="0"/>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21"/>
          <p:cNvSpPr/>
          <p:nvPr/>
        </p:nvSpPr>
        <p:spPr>
          <a:xfrm>
            <a:off x="1577169" y="2998172"/>
            <a:ext cx="6137681" cy="12151"/>
          </a:xfrm>
          <a:custGeom>
            <a:rect b="b" l="l" r="r" t="t"/>
            <a:pathLst>
              <a:path extrusionOk="0" h="59" w="30565">
                <a:moveTo>
                  <a:pt x="1" y="1"/>
                </a:moveTo>
                <a:lnTo>
                  <a:pt x="1" y="58"/>
                </a:lnTo>
                <a:lnTo>
                  <a:pt x="30565" y="58"/>
                </a:lnTo>
                <a:lnTo>
                  <a:pt x="30565" y="1"/>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21"/>
          <p:cNvSpPr/>
          <p:nvPr/>
        </p:nvSpPr>
        <p:spPr>
          <a:xfrm>
            <a:off x="1577169" y="3161907"/>
            <a:ext cx="6137681" cy="11328"/>
          </a:xfrm>
          <a:custGeom>
            <a:rect b="b" l="l" r="r" t="t"/>
            <a:pathLst>
              <a:path extrusionOk="0" h="55" w="30565">
                <a:moveTo>
                  <a:pt x="1" y="0"/>
                </a:moveTo>
                <a:lnTo>
                  <a:pt x="1" y="55"/>
                </a:lnTo>
                <a:lnTo>
                  <a:pt x="30565" y="55"/>
                </a:lnTo>
                <a:lnTo>
                  <a:pt x="30565" y="0"/>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21"/>
          <p:cNvSpPr/>
          <p:nvPr/>
        </p:nvSpPr>
        <p:spPr>
          <a:xfrm>
            <a:off x="1577169" y="3324818"/>
            <a:ext cx="6137681" cy="12151"/>
          </a:xfrm>
          <a:custGeom>
            <a:rect b="b" l="l" r="r" t="t"/>
            <a:pathLst>
              <a:path extrusionOk="0" h="59" w="30565">
                <a:moveTo>
                  <a:pt x="1" y="1"/>
                </a:moveTo>
                <a:lnTo>
                  <a:pt x="1" y="58"/>
                </a:lnTo>
                <a:lnTo>
                  <a:pt x="30565" y="58"/>
                </a:lnTo>
                <a:lnTo>
                  <a:pt x="30565" y="1"/>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21"/>
          <p:cNvSpPr/>
          <p:nvPr/>
        </p:nvSpPr>
        <p:spPr>
          <a:xfrm>
            <a:off x="1577169" y="3487728"/>
            <a:ext cx="6137681" cy="12151"/>
          </a:xfrm>
          <a:custGeom>
            <a:rect b="b" l="l" r="r" t="t"/>
            <a:pathLst>
              <a:path extrusionOk="0" h="59" w="30565">
                <a:moveTo>
                  <a:pt x="1" y="1"/>
                </a:moveTo>
                <a:lnTo>
                  <a:pt x="1" y="59"/>
                </a:lnTo>
                <a:lnTo>
                  <a:pt x="30565" y="59"/>
                </a:lnTo>
                <a:lnTo>
                  <a:pt x="30565" y="1"/>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21"/>
          <p:cNvSpPr/>
          <p:nvPr/>
        </p:nvSpPr>
        <p:spPr>
          <a:xfrm>
            <a:off x="1577169" y="3651463"/>
            <a:ext cx="6137681" cy="11328"/>
          </a:xfrm>
          <a:custGeom>
            <a:rect b="b" l="l" r="r" t="t"/>
            <a:pathLst>
              <a:path extrusionOk="0" h="55" w="30565">
                <a:moveTo>
                  <a:pt x="1" y="1"/>
                </a:moveTo>
                <a:lnTo>
                  <a:pt x="1" y="55"/>
                </a:lnTo>
                <a:lnTo>
                  <a:pt x="30565" y="55"/>
                </a:lnTo>
                <a:lnTo>
                  <a:pt x="30565" y="1"/>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21"/>
          <p:cNvSpPr/>
          <p:nvPr/>
        </p:nvSpPr>
        <p:spPr>
          <a:xfrm>
            <a:off x="1577169" y="3814374"/>
            <a:ext cx="6137681" cy="12151"/>
          </a:xfrm>
          <a:custGeom>
            <a:rect b="b" l="l" r="r" t="t"/>
            <a:pathLst>
              <a:path extrusionOk="0" h="59" w="30565">
                <a:moveTo>
                  <a:pt x="1" y="1"/>
                </a:moveTo>
                <a:lnTo>
                  <a:pt x="1" y="59"/>
                </a:lnTo>
                <a:lnTo>
                  <a:pt x="30565" y="59"/>
                </a:lnTo>
                <a:lnTo>
                  <a:pt x="30565" y="1"/>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21"/>
          <p:cNvSpPr/>
          <p:nvPr/>
        </p:nvSpPr>
        <p:spPr>
          <a:xfrm>
            <a:off x="1577169" y="3977490"/>
            <a:ext cx="6137681" cy="11945"/>
          </a:xfrm>
          <a:custGeom>
            <a:rect b="b" l="l" r="r" t="t"/>
            <a:pathLst>
              <a:path extrusionOk="0" h="58" w="30565">
                <a:moveTo>
                  <a:pt x="1" y="0"/>
                </a:moveTo>
                <a:lnTo>
                  <a:pt x="1" y="58"/>
                </a:lnTo>
                <a:lnTo>
                  <a:pt x="30565" y="58"/>
                </a:lnTo>
                <a:lnTo>
                  <a:pt x="30565" y="0"/>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21"/>
          <p:cNvSpPr/>
          <p:nvPr/>
        </p:nvSpPr>
        <p:spPr>
          <a:xfrm>
            <a:off x="1577169" y="4141019"/>
            <a:ext cx="6137681" cy="11533"/>
          </a:xfrm>
          <a:custGeom>
            <a:rect b="b" l="l" r="r" t="t"/>
            <a:pathLst>
              <a:path extrusionOk="0" h="56" w="30565">
                <a:moveTo>
                  <a:pt x="1" y="1"/>
                </a:moveTo>
                <a:lnTo>
                  <a:pt x="1" y="55"/>
                </a:lnTo>
                <a:lnTo>
                  <a:pt x="30565" y="55"/>
                </a:lnTo>
                <a:lnTo>
                  <a:pt x="30565" y="1"/>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21"/>
          <p:cNvSpPr/>
          <p:nvPr/>
        </p:nvSpPr>
        <p:spPr>
          <a:xfrm>
            <a:off x="1577169" y="4303930"/>
            <a:ext cx="6137681" cy="12151"/>
          </a:xfrm>
          <a:custGeom>
            <a:rect b="b" l="l" r="r" t="t"/>
            <a:pathLst>
              <a:path extrusionOk="0" h="59" w="30565">
                <a:moveTo>
                  <a:pt x="1" y="1"/>
                </a:moveTo>
                <a:lnTo>
                  <a:pt x="1" y="59"/>
                </a:lnTo>
                <a:lnTo>
                  <a:pt x="30565" y="59"/>
                </a:lnTo>
                <a:lnTo>
                  <a:pt x="30565" y="1"/>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21"/>
          <p:cNvSpPr/>
          <p:nvPr/>
        </p:nvSpPr>
        <p:spPr>
          <a:xfrm>
            <a:off x="1577169" y="4467047"/>
            <a:ext cx="6137681" cy="11945"/>
          </a:xfrm>
          <a:custGeom>
            <a:rect b="b" l="l" r="r" t="t"/>
            <a:pathLst>
              <a:path extrusionOk="0" h="58" w="30565">
                <a:moveTo>
                  <a:pt x="1" y="0"/>
                </a:moveTo>
                <a:lnTo>
                  <a:pt x="1" y="58"/>
                </a:lnTo>
                <a:lnTo>
                  <a:pt x="30565" y="58"/>
                </a:lnTo>
                <a:lnTo>
                  <a:pt x="30565" y="0"/>
                </a:lnTo>
                <a:close/>
              </a:path>
            </a:pathLst>
          </a:custGeom>
          <a:solidFill>
            <a:srgbClr val="C0986F">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21"/>
          <p:cNvSpPr txBox="1"/>
          <p:nvPr>
            <p:ph type="title"/>
          </p:nvPr>
        </p:nvSpPr>
        <p:spPr>
          <a:xfrm>
            <a:off x="1949100" y="540000"/>
            <a:ext cx="5245800" cy="477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000"/>
              <a:buNone/>
              <a:defRPr/>
            </a:lvl1pPr>
            <a:lvl2pPr lvl="1" algn="l">
              <a:lnSpc>
                <a:spcPct val="100000"/>
              </a:lnSpc>
              <a:spcBef>
                <a:spcPts val="0"/>
              </a:spcBef>
              <a:spcAft>
                <a:spcPts val="0"/>
              </a:spcAft>
              <a:buClr>
                <a:schemeClr val="dk2"/>
              </a:buClr>
              <a:buSzPts val="2800"/>
              <a:buNone/>
              <a:defRPr>
                <a:solidFill>
                  <a:schemeClr val="dk2"/>
                </a:solidFill>
                <a:latin typeface="Roboto"/>
                <a:ea typeface="Roboto"/>
                <a:cs typeface="Roboto"/>
                <a:sym typeface="Roboto"/>
              </a:defRPr>
            </a:lvl2pPr>
            <a:lvl3pPr lvl="2" algn="l">
              <a:lnSpc>
                <a:spcPct val="100000"/>
              </a:lnSpc>
              <a:spcBef>
                <a:spcPts val="0"/>
              </a:spcBef>
              <a:spcAft>
                <a:spcPts val="0"/>
              </a:spcAft>
              <a:buClr>
                <a:schemeClr val="dk2"/>
              </a:buClr>
              <a:buSzPts val="2800"/>
              <a:buNone/>
              <a:defRPr>
                <a:solidFill>
                  <a:schemeClr val="dk2"/>
                </a:solidFill>
                <a:latin typeface="Roboto"/>
                <a:ea typeface="Roboto"/>
                <a:cs typeface="Roboto"/>
                <a:sym typeface="Roboto"/>
              </a:defRPr>
            </a:lvl3pPr>
            <a:lvl4pPr lvl="3" algn="l">
              <a:lnSpc>
                <a:spcPct val="100000"/>
              </a:lnSpc>
              <a:spcBef>
                <a:spcPts val="0"/>
              </a:spcBef>
              <a:spcAft>
                <a:spcPts val="0"/>
              </a:spcAft>
              <a:buClr>
                <a:schemeClr val="dk2"/>
              </a:buClr>
              <a:buSzPts val="2800"/>
              <a:buNone/>
              <a:defRPr>
                <a:solidFill>
                  <a:schemeClr val="dk2"/>
                </a:solidFill>
                <a:latin typeface="Roboto"/>
                <a:ea typeface="Roboto"/>
                <a:cs typeface="Roboto"/>
                <a:sym typeface="Roboto"/>
              </a:defRPr>
            </a:lvl4pPr>
            <a:lvl5pPr lvl="4" algn="l">
              <a:lnSpc>
                <a:spcPct val="100000"/>
              </a:lnSpc>
              <a:spcBef>
                <a:spcPts val="0"/>
              </a:spcBef>
              <a:spcAft>
                <a:spcPts val="0"/>
              </a:spcAft>
              <a:buClr>
                <a:schemeClr val="dk2"/>
              </a:buClr>
              <a:buSzPts val="2800"/>
              <a:buNone/>
              <a:defRPr>
                <a:solidFill>
                  <a:schemeClr val="dk2"/>
                </a:solidFill>
                <a:latin typeface="Roboto"/>
                <a:ea typeface="Roboto"/>
                <a:cs typeface="Roboto"/>
                <a:sym typeface="Roboto"/>
              </a:defRPr>
            </a:lvl5pPr>
            <a:lvl6pPr lvl="5" algn="l">
              <a:lnSpc>
                <a:spcPct val="100000"/>
              </a:lnSpc>
              <a:spcBef>
                <a:spcPts val="0"/>
              </a:spcBef>
              <a:spcAft>
                <a:spcPts val="0"/>
              </a:spcAft>
              <a:buClr>
                <a:schemeClr val="dk2"/>
              </a:buClr>
              <a:buSzPts val="2800"/>
              <a:buNone/>
              <a:defRPr>
                <a:solidFill>
                  <a:schemeClr val="dk2"/>
                </a:solidFill>
                <a:latin typeface="Roboto"/>
                <a:ea typeface="Roboto"/>
                <a:cs typeface="Roboto"/>
                <a:sym typeface="Roboto"/>
              </a:defRPr>
            </a:lvl6pPr>
            <a:lvl7pPr lvl="6" algn="l">
              <a:lnSpc>
                <a:spcPct val="100000"/>
              </a:lnSpc>
              <a:spcBef>
                <a:spcPts val="0"/>
              </a:spcBef>
              <a:spcAft>
                <a:spcPts val="0"/>
              </a:spcAft>
              <a:buClr>
                <a:schemeClr val="dk2"/>
              </a:buClr>
              <a:buSzPts val="2800"/>
              <a:buNone/>
              <a:defRPr>
                <a:solidFill>
                  <a:schemeClr val="dk2"/>
                </a:solidFill>
                <a:latin typeface="Roboto"/>
                <a:ea typeface="Roboto"/>
                <a:cs typeface="Roboto"/>
                <a:sym typeface="Roboto"/>
              </a:defRPr>
            </a:lvl7pPr>
            <a:lvl8pPr lvl="7" algn="l">
              <a:lnSpc>
                <a:spcPct val="100000"/>
              </a:lnSpc>
              <a:spcBef>
                <a:spcPts val="0"/>
              </a:spcBef>
              <a:spcAft>
                <a:spcPts val="0"/>
              </a:spcAft>
              <a:buClr>
                <a:schemeClr val="dk2"/>
              </a:buClr>
              <a:buSzPts val="2800"/>
              <a:buNone/>
              <a:defRPr>
                <a:solidFill>
                  <a:schemeClr val="dk2"/>
                </a:solidFill>
                <a:latin typeface="Roboto"/>
                <a:ea typeface="Roboto"/>
                <a:cs typeface="Roboto"/>
                <a:sym typeface="Roboto"/>
              </a:defRPr>
            </a:lvl8pPr>
            <a:lvl9pPr lvl="8" algn="l">
              <a:lnSpc>
                <a:spcPct val="100000"/>
              </a:lnSpc>
              <a:spcBef>
                <a:spcPts val="0"/>
              </a:spcBef>
              <a:spcAft>
                <a:spcPts val="0"/>
              </a:spcAft>
              <a:buClr>
                <a:schemeClr val="dk2"/>
              </a:buClr>
              <a:buSzPts val="2800"/>
              <a:buNone/>
              <a:defRPr>
                <a:solidFill>
                  <a:schemeClr val="dk2"/>
                </a:solidFill>
                <a:latin typeface="Roboto"/>
                <a:ea typeface="Roboto"/>
                <a:cs typeface="Roboto"/>
                <a:sym typeface="Roboto"/>
              </a:defRPr>
            </a:lvl9pPr>
          </a:lstStyle>
          <a:p/>
        </p:txBody>
      </p:sp>
      <p:sp>
        <p:nvSpPr>
          <p:cNvPr id="54" name="Google Shape;54;p21"/>
          <p:cNvSpPr txBox="1"/>
          <p:nvPr>
            <p:ph idx="1" type="subTitle"/>
          </p:nvPr>
        </p:nvSpPr>
        <p:spPr>
          <a:xfrm>
            <a:off x="2068938" y="2364592"/>
            <a:ext cx="2316000" cy="698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5" name="Google Shape;55;p21"/>
          <p:cNvSpPr txBox="1"/>
          <p:nvPr>
            <p:ph idx="2" type="title"/>
          </p:nvPr>
        </p:nvSpPr>
        <p:spPr>
          <a:xfrm>
            <a:off x="1949200" y="1950150"/>
            <a:ext cx="2555700" cy="439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2400"/>
            </a:lvl1pPr>
            <a:lvl2pPr lvl="1"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p:txBody>
      </p:sp>
      <p:sp>
        <p:nvSpPr>
          <p:cNvPr id="56" name="Google Shape;56;p21"/>
          <p:cNvSpPr txBox="1"/>
          <p:nvPr>
            <p:ph idx="3" type="title"/>
          </p:nvPr>
        </p:nvSpPr>
        <p:spPr>
          <a:xfrm>
            <a:off x="2068975" y="1450636"/>
            <a:ext cx="2316000" cy="439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4800"/>
              <a:buNone/>
              <a:defRPr sz="3000"/>
            </a:lvl1pPr>
            <a:lvl2pPr lvl="1" algn="ctr">
              <a:lnSpc>
                <a:spcPct val="100000"/>
              </a:lnSpc>
              <a:spcBef>
                <a:spcPts val="0"/>
              </a:spcBef>
              <a:spcAft>
                <a:spcPts val="0"/>
              </a:spcAft>
              <a:buClr>
                <a:schemeClr val="dk2"/>
              </a:buClr>
              <a:buSzPts val="12000"/>
              <a:buNone/>
              <a:defRPr sz="12000">
                <a:solidFill>
                  <a:schemeClr val="dk2"/>
                </a:solidFill>
              </a:defRPr>
            </a:lvl2pPr>
            <a:lvl3pPr lvl="2" algn="ctr">
              <a:lnSpc>
                <a:spcPct val="100000"/>
              </a:lnSpc>
              <a:spcBef>
                <a:spcPts val="0"/>
              </a:spcBef>
              <a:spcAft>
                <a:spcPts val="0"/>
              </a:spcAft>
              <a:buClr>
                <a:schemeClr val="dk2"/>
              </a:buClr>
              <a:buSzPts val="12000"/>
              <a:buNone/>
              <a:defRPr sz="12000">
                <a:solidFill>
                  <a:schemeClr val="dk2"/>
                </a:solidFill>
              </a:defRPr>
            </a:lvl3pPr>
            <a:lvl4pPr lvl="3" algn="ctr">
              <a:lnSpc>
                <a:spcPct val="100000"/>
              </a:lnSpc>
              <a:spcBef>
                <a:spcPts val="0"/>
              </a:spcBef>
              <a:spcAft>
                <a:spcPts val="0"/>
              </a:spcAft>
              <a:buClr>
                <a:schemeClr val="dk2"/>
              </a:buClr>
              <a:buSzPts val="12000"/>
              <a:buNone/>
              <a:defRPr sz="12000">
                <a:solidFill>
                  <a:schemeClr val="dk2"/>
                </a:solidFill>
              </a:defRPr>
            </a:lvl4pPr>
            <a:lvl5pPr lvl="4" algn="ctr">
              <a:lnSpc>
                <a:spcPct val="100000"/>
              </a:lnSpc>
              <a:spcBef>
                <a:spcPts val="0"/>
              </a:spcBef>
              <a:spcAft>
                <a:spcPts val="0"/>
              </a:spcAft>
              <a:buClr>
                <a:schemeClr val="dk2"/>
              </a:buClr>
              <a:buSzPts val="12000"/>
              <a:buNone/>
              <a:defRPr sz="12000">
                <a:solidFill>
                  <a:schemeClr val="dk2"/>
                </a:solidFill>
              </a:defRPr>
            </a:lvl5pPr>
            <a:lvl6pPr lvl="5" algn="ctr">
              <a:lnSpc>
                <a:spcPct val="100000"/>
              </a:lnSpc>
              <a:spcBef>
                <a:spcPts val="0"/>
              </a:spcBef>
              <a:spcAft>
                <a:spcPts val="0"/>
              </a:spcAft>
              <a:buClr>
                <a:schemeClr val="dk2"/>
              </a:buClr>
              <a:buSzPts val="12000"/>
              <a:buNone/>
              <a:defRPr sz="12000">
                <a:solidFill>
                  <a:schemeClr val="dk2"/>
                </a:solidFill>
              </a:defRPr>
            </a:lvl6pPr>
            <a:lvl7pPr lvl="6" algn="ctr">
              <a:lnSpc>
                <a:spcPct val="100000"/>
              </a:lnSpc>
              <a:spcBef>
                <a:spcPts val="0"/>
              </a:spcBef>
              <a:spcAft>
                <a:spcPts val="0"/>
              </a:spcAft>
              <a:buClr>
                <a:schemeClr val="dk2"/>
              </a:buClr>
              <a:buSzPts val="12000"/>
              <a:buNone/>
              <a:defRPr sz="12000">
                <a:solidFill>
                  <a:schemeClr val="dk2"/>
                </a:solidFill>
              </a:defRPr>
            </a:lvl7pPr>
            <a:lvl8pPr lvl="7" algn="ctr">
              <a:lnSpc>
                <a:spcPct val="100000"/>
              </a:lnSpc>
              <a:spcBef>
                <a:spcPts val="0"/>
              </a:spcBef>
              <a:spcAft>
                <a:spcPts val="0"/>
              </a:spcAft>
              <a:buClr>
                <a:schemeClr val="dk2"/>
              </a:buClr>
              <a:buSzPts val="12000"/>
              <a:buNone/>
              <a:defRPr sz="12000">
                <a:solidFill>
                  <a:schemeClr val="dk2"/>
                </a:solidFill>
              </a:defRPr>
            </a:lvl8pPr>
            <a:lvl9pPr lvl="8" algn="ctr">
              <a:lnSpc>
                <a:spcPct val="100000"/>
              </a:lnSpc>
              <a:spcBef>
                <a:spcPts val="0"/>
              </a:spcBef>
              <a:spcAft>
                <a:spcPts val="0"/>
              </a:spcAft>
              <a:buClr>
                <a:schemeClr val="dk2"/>
              </a:buClr>
              <a:buSzPts val="12000"/>
              <a:buNone/>
              <a:defRPr sz="12000">
                <a:solidFill>
                  <a:schemeClr val="dk2"/>
                </a:solidFill>
              </a:defRPr>
            </a:lvl9pPr>
          </a:lstStyle>
          <a:p/>
        </p:txBody>
      </p:sp>
      <p:sp>
        <p:nvSpPr>
          <p:cNvPr id="57" name="Google Shape;57;p21"/>
          <p:cNvSpPr txBox="1"/>
          <p:nvPr>
            <p:ph idx="4" type="subTitle"/>
          </p:nvPr>
        </p:nvSpPr>
        <p:spPr>
          <a:xfrm>
            <a:off x="4758833" y="2364592"/>
            <a:ext cx="2316000" cy="698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8" name="Google Shape;58;p21"/>
          <p:cNvSpPr txBox="1"/>
          <p:nvPr>
            <p:ph idx="5" type="title"/>
          </p:nvPr>
        </p:nvSpPr>
        <p:spPr>
          <a:xfrm>
            <a:off x="4639100" y="1950150"/>
            <a:ext cx="2555700" cy="439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2400"/>
            </a:lvl1pPr>
            <a:lvl2pPr lvl="1"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p:txBody>
      </p:sp>
      <p:sp>
        <p:nvSpPr>
          <p:cNvPr id="59" name="Google Shape;59;p21"/>
          <p:cNvSpPr txBox="1"/>
          <p:nvPr>
            <p:ph idx="6" type="title"/>
          </p:nvPr>
        </p:nvSpPr>
        <p:spPr>
          <a:xfrm>
            <a:off x="4758821" y="1450573"/>
            <a:ext cx="2316000" cy="439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4800"/>
              <a:buNone/>
              <a:defRPr sz="3000"/>
            </a:lvl1pPr>
            <a:lvl2pPr lvl="1" algn="ctr">
              <a:lnSpc>
                <a:spcPct val="100000"/>
              </a:lnSpc>
              <a:spcBef>
                <a:spcPts val="0"/>
              </a:spcBef>
              <a:spcAft>
                <a:spcPts val="0"/>
              </a:spcAft>
              <a:buClr>
                <a:schemeClr val="dk2"/>
              </a:buClr>
              <a:buSzPts val="12000"/>
              <a:buNone/>
              <a:defRPr sz="12000">
                <a:solidFill>
                  <a:schemeClr val="dk2"/>
                </a:solidFill>
              </a:defRPr>
            </a:lvl2pPr>
            <a:lvl3pPr lvl="2" algn="ctr">
              <a:lnSpc>
                <a:spcPct val="100000"/>
              </a:lnSpc>
              <a:spcBef>
                <a:spcPts val="0"/>
              </a:spcBef>
              <a:spcAft>
                <a:spcPts val="0"/>
              </a:spcAft>
              <a:buClr>
                <a:schemeClr val="dk2"/>
              </a:buClr>
              <a:buSzPts val="12000"/>
              <a:buNone/>
              <a:defRPr sz="12000">
                <a:solidFill>
                  <a:schemeClr val="dk2"/>
                </a:solidFill>
              </a:defRPr>
            </a:lvl3pPr>
            <a:lvl4pPr lvl="3" algn="ctr">
              <a:lnSpc>
                <a:spcPct val="100000"/>
              </a:lnSpc>
              <a:spcBef>
                <a:spcPts val="0"/>
              </a:spcBef>
              <a:spcAft>
                <a:spcPts val="0"/>
              </a:spcAft>
              <a:buClr>
                <a:schemeClr val="dk2"/>
              </a:buClr>
              <a:buSzPts val="12000"/>
              <a:buNone/>
              <a:defRPr sz="12000">
                <a:solidFill>
                  <a:schemeClr val="dk2"/>
                </a:solidFill>
              </a:defRPr>
            </a:lvl4pPr>
            <a:lvl5pPr lvl="4" algn="ctr">
              <a:lnSpc>
                <a:spcPct val="100000"/>
              </a:lnSpc>
              <a:spcBef>
                <a:spcPts val="0"/>
              </a:spcBef>
              <a:spcAft>
                <a:spcPts val="0"/>
              </a:spcAft>
              <a:buClr>
                <a:schemeClr val="dk2"/>
              </a:buClr>
              <a:buSzPts val="12000"/>
              <a:buNone/>
              <a:defRPr sz="12000">
                <a:solidFill>
                  <a:schemeClr val="dk2"/>
                </a:solidFill>
              </a:defRPr>
            </a:lvl5pPr>
            <a:lvl6pPr lvl="5" algn="ctr">
              <a:lnSpc>
                <a:spcPct val="100000"/>
              </a:lnSpc>
              <a:spcBef>
                <a:spcPts val="0"/>
              </a:spcBef>
              <a:spcAft>
                <a:spcPts val="0"/>
              </a:spcAft>
              <a:buClr>
                <a:schemeClr val="dk2"/>
              </a:buClr>
              <a:buSzPts val="12000"/>
              <a:buNone/>
              <a:defRPr sz="12000">
                <a:solidFill>
                  <a:schemeClr val="dk2"/>
                </a:solidFill>
              </a:defRPr>
            </a:lvl6pPr>
            <a:lvl7pPr lvl="6" algn="ctr">
              <a:lnSpc>
                <a:spcPct val="100000"/>
              </a:lnSpc>
              <a:spcBef>
                <a:spcPts val="0"/>
              </a:spcBef>
              <a:spcAft>
                <a:spcPts val="0"/>
              </a:spcAft>
              <a:buClr>
                <a:schemeClr val="dk2"/>
              </a:buClr>
              <a:buSzPts val="12000"/>
              <a:buNone/>
              <a:defRPr sz="12000">
                <a:solidFill>
                  <a:schemeClr val="dk2"/>
                </a:solidFill>
              </a:defRPr>
            </a:lvl7pPr>
            <a:lvl8pPr lvl="7" algn="ctr">
              <a:lnSpc>
                <a:spcPct val="100000"/>
              </a:lnSpc>
              <a:spcBef>
                <a:spcPts val="0"/>
              </a:spcBef>
              <a:spcAft>
                <a:spcPts val="0"/>
              </a:spcAft>
              <a:buClr>
                <a:schemeClr val="dk2"/>
              </a:buClr>
              <a:buSzPts val="12000"/>
              <a:buNone/>
              <a:defRPr sz="12000">
                <a:solidFill>
                  <a:schemeClr val="dk2"/>
                </a:solidFill>
              </a:defRPr>
            </a:lvl8pPr>
            <a:lvl9pPr lvl="8" algn="ctr">
              <a:lnSpc>
                <a:spcPct val="100000"/>
              </a:lnSpc>
              <a:spcBef>
                <a:spcPts val="0"/>
              </a:spcBef>
              <a:spcAft>
                <a:spcPts val="0"/>
              </a:spcAft>
              <a:buClr>
                <a:schemeClr val="dk2"/>
              </a:buClr>
              <a:buSzPts val="12000"/>
              <a:buNone/>
              <a:defRPr sz="12000">
                <a:solidFill>
                  <a:schemeClr val="dk2"/>
                </a:solidFill>
              </a:defRPr>
            </a:lvl9pPr>
          </a:lstStyle>
          <a:p/>
        </p:txBody>
      </p:sp>
      <p:sp>
        <p:nvSpPr>
          <p:cNvPr id="60" name="Google Shape;60;p21"/>
          <p:cNvSpPr txBox="1"/>
          <p:nvPr>
            <p:ph idx="7" type="subTitle"/>
          </p:nvPr>
        </p:nvSpPr>
        <p:spPr>
          <a:xfrm>
            <a:off x="2068938" y="3999083"/>
            <a:ext cx="2316000" cy="698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1" name="Google Shape;61;p21"/>
          <p:cNvSpPr txBox="1"/>
          <p:nvPr>
            <p:ph idx="8" type="title"/>
          </p:nvPr>
        </p:nvSpPr>
        <p:spPr>
          <a:xfrm>
            <a:off x="1949200" y="3605850"/>
            <a:ext cx="2555700" cy="439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2400"/>
            </a:lvl1pPr>
            <a:lvl2pPr lvl="1"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p:txBody>
      </p:sp>
      <p:sp>
        <p:nvSpPr>
          <p:cNvPr id="62" name="Google Shape;62;p21"/>
          <p:cNvSpPr txBox="1"/>
          <p:nvPr>
            <p:ph idx="9" type="title"/>
          </p:nvPr>
        </p:nvSpPr>
        <p:spPr>
          <a:xfrm>
            <a:off x="2068950" y="3106289"/>
            <a:ext cx="2316000" cy="439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4800"/>
              <a:buNone/>
              <a:defRPr sz="3000"/>
            </a:lvl1pPr>
            <a:lvl2pPr lvl="1" algn="ctr">
              <a:lnSpc>
                <a:spcPct val="100000"/>
              </a:lnSpc>
              <a:spcBef>
                <a:spcPts val="0"/>
              </a:spcBef>
              <a:spcAft>
                <a:spcPts val="0"/>
              </a:spcAft>
              <a:buClr>
                <a:schemeClr val="dk2"/>
              </a:buClr>
              <a:buSzPts val="12000"/>
              <a:buNone/>
              <a:defRPr sz="12000">
                <a:solidFill>
                  <a:schemeClr val="dk2"/>
                </a:solidFill>
              </a:defRPr>
            </a:lvl2pPr>
            <a:lvl3pPr lvl="2" algn="ctr">
              <a:lnSpc>
                <a:spcPct val="100000"/>
              </a:lnSpc>
              <a:spcBef>
                <a:spcPts val="0"/>
              </a:spcBef>
              <a:spcAft>
                <a:spcPts val="0"/>
              </a:spcAft>
              <a:buClr>
                <a:schemeClr val="dk2"/>
              </a:buClr>
              <a:buSzPts val="12000"/>
              <a:buNone/>
              <a:defRPr sz="12000">
                <a:solidFill>
                  <a:schemeClr val="dk2"/>
                </a:solidFill>
              </a:defRPr>
            </a:lvl3pPr>
            <a:lvl4pPr lvl="3" algn="ctr">
              <a:lnSpc>
                <a:spcPct val="100000"/>
              </a:lnSpc>
              <a:spcBef>
                <a:spcPts val="0"/>
              </a:spcBef>
              <a:spcAft>
                <a:spcPts val="0"/>
              </a:spcAft>
              <a:buClr>
                <a:schemeClr val="dk2"/>
              </a:buClr>
              <a:buSzPts val="12000"/>
              <a:buNone/>
              <a:defRPr sz="12000">
                <a:solidFill>
                  <a:schemeClr val="dk2"/>
                </a:solidFill>
              </a:defRPr>
            </a:lvl4pPr>
            <a:lvl5pPr lvl="4" algn="ctr">
              <a:lnSpc>
                <a:spcPct val="100000"/>
              </a:lnSpc>
              <a:spcBef>
                <a:spcPts val="0"/>
              </a:spcBef>
              <a:spcAft>
                <a:spcPts val="0"/>
              </a:spcAft>
              <a:buClr>
                <a:schemeClr val="dk2"/>
              </a:buClr>
              <a:buSzPts val="12000"/>
              <a:buNone/>
              <a:defRPr sz="12000">
                <a:solidFill>
                  <a:schemeClr val="dk2"/>
                </a:solidFill>
              </a:defRPr>
            </a:lvl5pPr>
            <a:lvl6pPr lvl="5" algn="ctr">
              <a:lnSpc>
                <a:spcPct val="100000"/>
              </a:lnSpc>
              <a:spcBef>
                <a:spcPts val="0"/>
              </a:spcBef>
              <a:spcAft>
                <a:spcPts val="0"/>
              </a:spcAft>
              <a:buClr>
                <a:schemeClr val="dk2"/>
              </a:buClr>
              <a:buSzPts val="12000"/>
              <a:buNone/>
              <a:defRPr sz="12000">
                <a:solidFill>
                  <a:schemeClr val="dk2"/>
                </a:solidFill>
              </a:defRPr>
            </a:lvl6pPr>
            <a:lvl7pPr lvl="6" algn="ctr">
              <a:lnSpc>
                <a:spcPct val="100000"/>
              </a:lnSpc>
              <a:spcBef>
                <a:spcPts val="0"/>
              </a:spcBef>
              <a:spcAft>
                <a:spcPts val="0"/>
              </a:spcAft>
              <a:buClr>
                <a:schemeClr val="dk2"/>
              </a:buClr>
              <a:buSzPts val="12000"/>
              <a:buNone/>
              <a:defRPr sz="12000">
                <a:solidFill>
                  <a:schemeClr val="dk2"/>
                </a:solidFill>
              </a:defRPr>
            </a:lvl7pPr>
            <a:lvl8pPr lvl="7" algn="ctr">
              <a:lnSpc>
                <a:spcPct val="100000"/>
              </a:lnSpc>
              <a:spcBef>
                <a:spcPts val="0"/>
              </a:spcBef>
              <a:spcAft>
                <a:spcPts val="0"/>
              </a:spcAft>
              <a:buClr>
                <a:schemeClr val="dk2"/>
              </a:buClr>
              <a:buSzPts val="12000"/>
              <a:buNone/>
              <a:defRPr sz="12000">
                <a:solidFill>
                  <a:schemeClr val="dk2"/>
                </a:solidFill>
              </a:defRPr>
            </a:lvl8pPr>
            <a:lvl9pPr lvl="8" algn="ctr">
              <a:lnSpc>
                <a:spcPct val="100000"/>
              </a:lnSpc>
              <a:spcBef>
                <a:spcPts val="0"/>
              </a:spcBef>
              <a:spcAft>
                <a:spcPts val="0"/>
              </a:spcAft>
              <a:buClr>
                <a:schemeClr val="dk2"/>
              </a:buClr>
              <a:buSzPts val="12000"/>
              <a:buNone/>
              <a:defRPr sz="12000">
                <a:solidFill>
                  <a:schemeClr val="dk2"/>
                </a:solidFill>
              </a:defRPr>
            </a:lvl9pPr>
          </a:lstStyle>
          <a:p/>
        </p:txBody>
      </p:sp>
      <p:sp>
        <p:nvSpPr>
          <p:cNvPr id="63" name="Google Shape;63;p21"/>
          <p:cNvSpPr txBox="1"/>
          <p:nvPr>
            <p:ph idx="13" type="subTitle"/>
          </p:nvPr>
        </p:nvSpPr>
        <p:spPr>
          <a:xfrm>
            <a:off x="4758808" y="3999083"/>
            <a:ext cx="2316000" cy="698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21"/>
          <p:cNvSpPr txBox="1"/>
          <p:nvPr>
            <p:ph idx="14" type="title"/>
          </p:nvPr>
        </p:nvSpPr>
        <p:spPr>
          <a:xfrm>
            <a:off x="4639069" y="3605850"/>
            <a:ext cx="2555700" cy="439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2400"/>
            </a:lvl1pPr>
            <a:lvl2pPr lvl="1"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2pPr>
            <a:lvl3pPr lvl="2"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3pPr>
            <a:lvl4pPr lvl="3"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4pPr>
            <a:lvl5pPr lvl="4"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5pPr>
            <a:lvl6pPr lvl="5"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6pPr>
            <a:lvl7pPr lvl="6"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7pPr>
            <a:lvl8pPr lvl="7"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8pPr>
            <a:lvl9pPr lvl="8" algn="l">
              <a:lnSpc>
                <a:spcPct val="100000"/>
              </a:lnSpc>
              <a:spcBef>
                <a:spcPts val="0"/>
              </a:spcBef>
              <a:spcAft>
                <a:spcPts val="0"/>
              </a:spcAft>
              <a:buClr>
                <a:schemeClr val="dk2"/>
              </a:buClr>
              <a:buSzPts val="2800"/>
              <a:buFont typeface="Patrick Hand"/>
              <a:buNone/>
              <a:defRPr>
                <a:solidFill>
                  <a:schemeClr val="dk2"/>
                </a:solidFill>
                <a:latin typeface="Patrick Hand"/>
                <a:ea typeface="Patrick Hand"/>
                <a:cs typeface="Patrick Hand"/>
                <a:sym typeface="Patrick Hand"/>
              </a:defRPr>
            </a:lvl9pPr>
          </a:lstStyle>
          <a:p/>
        </p:txBody>
      </p:sp>
      <p:sp>
        <p:nvSpPr>
          <p:cNvPr id="65" name="Google Shape;65;p21"/>
          <p:cNvSpPr txBox="1"/>
          <p:nvPr>
            <p:ph idx="15" type="title"/>
          </p:nvPr>
        </p:nvSpPr>
        <p:spPr>
          <a:xfrm>
            <a:off x="4758821" y="3106289"/>
            <a:ext cx="2316000" cy="439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4800"/>
              <a:buNone/>
              <a:defRPr sz="3000"/>
            </a:lvl1pPr>
            <a:lvl2pPr lvl="1" algn="ctr">
              <a:lnSpc>
                <a:spcPct val="100000"/>
              </a:lnSpc>
              <a:spcBef>
                <a:spcPts val="0"/>
              </a:spcBef>
              <a:spcAft>
                <a:spcPts val="0"/>
              </a:spcAft>
              <a:buClr>
                <a:schemeClr val="dk2"/>
              </a:buClr>
              <a:buSzPts val="12000"/>
              <a:buNone/>
              <a:defRPr sz="12000">
                <a:solidFill>
                  <a:schemeClr val="dk2"/>
                </a:solidFill>
              </a:defRPr>
            </a:lvl2pPr>
            <a:lvl3pPr lvl="2" algn="ctr">
              <a:lnSpc>
                <a:spcPct val="100000"/>
              </a:lnSpc>
              <a:spcBef>
                <a:spcPts val="0"/>
              </a:spcBef>
              <a:spcAft>
                <a:spcPts val="0"/>
              </a:spcAft>
              <a:buClr>
                <a:schemeClr val="dk2"/>
              </a:buClr>
              <a:buSzPts val="12000"/>
              <a:buNone/>
              <a:defRPr sz="12000">
                <a:solidFill>
                  <a:schemeClr val="dk2"/>
                </a:solidFill>
              </a:defRPr>
            </a:lvl3pPr>
            <a:lvl4pPr lvl="3" algn="ctr">
              <a:lnSpc>
                <a:spcPct val="100000"/>
              </a:lnSpc>
              <a:spcBef>
                <a:spcPts val="0"/>
              </a:spcBef>
              <a:spcAft>
                <a:spcPts val="0"/>
              </a:spcAft>
              <a:buClr>
                <a:schemeClr val="dk2"/>
              </a:buClr>
              <a:buSzPts val="12000"/>
              <a:buNone/>
              <a:defRPr sz="12000">
                <a:solidFill>
                  <a:schemeClr val="dk2"/>
                </a:solidFill>
              </a:defRPr>
            </a:lvl4pPr>
            <a:lvl5pPr lvl="4" algn="ctr">
              <a:lnSpc>
                <a:spcPct val="100000"/>
              </a:lnSpc>
              <a:spcBef>
                <a:spcPts val="0"/>
              </a:spcBef>
              <a:spcAft>
                <a:spcPts val="0"/>
              </a:spcAft>
              <a:buClr>
                <a:schemeClr val="dk2"/>
              </a:buClr>
              <a:buSzPts val="12000"/>
              <a:buNone/>
              <a:defRPr sz="12000">
                <a:solidFill>
                  <a:schemeClr val="dk2"/>
                </a:solidFill>
              </a:defRPr>
            </a:lvl5pPr>
            <a:lvl6pPr lvl="5" algn="ctr">
              <a:lnSpc>
                <a:spcPct val="100000"/>
              </a:lnSpc>
              <a:spcBef>
                <a:spcPts val="0"/>
              </a:spcBef>
              <a:spcAft>
                <a:spcPts val="0"/>
              </a:spcAft>
              <a:buClr>
                <a:schemeClr val="dk2"/>
              </a:buClr>
              <a:buSzPts val="12000"/>
              <a:buNone/>
              <a:defRPr sz="12000">
                <a:solidFill>
                  <a:schemeClr val="dk2"/>
                </a:solidFill>
              </a:defRPr>
            </a:lvl6pPr>
            <a:lvl7pPr lvl="6" algn="ctr">
              <a:lnSpc>
                <a:spcPct val="100000"/>
              </a:lnSpc>
              <a:spcBef>
                <a:spcPts val="0"/>
              </a:spcBef>
              <a:spcAft>
                <a:spcPts val="0"/>
              </a:spcAft>
              <a:buClr>
                <a:schemeClr val="dk2"/>
              </a:buClr>
              <a:buSzPts val="12000"/>
              <a:buNone/>
              <a:defRPr sz="12000">
                <a:solidFill>
                  <a:schemeClr val="dk2"/>
                </a:solidFill>
              </a:defRPr>
            </a:lvl7pPr>
            <a:lvl8pPr lvl="7" algn="ctr">
              <a:lnSpc>
                <a:spcPct val="100000"/>
              </a:lnSpc>
              <a:spcBef>
                <a:spcPts val="0"/>
              </a:spcBef>
              <a:spcAft>
                <a:spcPts val="0"/>
              </a:spcAft>
              <a:buClr>
                <a:schemeClr val="dk2"/>
              </a:buClr>
              <a:buSzPts val="12000"/>
              <a:buNone/>
              <a:defRPr sz="12000">
                <a:solidFill>
                  <a:schemeClr val="dk2"/>
                </a:solidFill>
              </a:defRPr>
            </a:lvl8pPr>
            <a:lvl9pPr lvl="8" algn="ctr">
              <a:lnSpc>
                <a:spcPct val="100000"/>
              </a:lnSpc>
              <a:spcBef>
                <a:spcPts val="0"/>
              </a:spcBef>
              <a:spcAft>
                <a:spcPts val="0"/>
              </a:spcAft>
              <a:buClr>
                <a:schemeClr val="dk2"/>
              </a:buClr>
              <a:buSzPts val="12000"/>
              <a:buNone/>
              <a:defRPr sz="12000">
                <a:solidFill>
                  <a:schemeClr val="dk2"/>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
  <p:cSld name="CUSTOM_2">
    <p:bg>
      <p:bgPr>
        <a:solidFill>
          <a:schemeClr val="accent2"/>
        </a:solidFill>
      </p:bgPr>
    </p:bg>
    <p:spTree>
      <p:nvGrpSpPr>
        <p:cNvPr id="66" name="Shape 66"/>
        <p:cNvGrpSpPr/>
        <p:nvPr/>
      </p:nvGrpSpPr>
      <p:grpSpPr>
        <a:xfrm>
          <a:off x="0" y="0"/>
          <a:ext cx="0" cy="0"/>
          <a:chOff x="0" y="0"/>
          <a:chExt cx="0" cy="0"/>
        </a:xfrm>
      </p:grpSpPr>
      <p:pic>
        <p:nvPicPr>
          <p:cNvPr id="67" name="Google Shape;67;p22"/>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68" name="Google Shape;68;p22"/>
          <p:cNvPicPr preferRelativeResize="0"/>
          <p:nvPr/>
        </p:nvPicPr>
        <p:blipFill rotWithShape="1">
          <a:blip r:embed="rId3">
            <a:alphaModFix/>
          </a:blip>
          <a:srcRect b="0" l="0" r="0" t="0"/>
          <a:stretch/>
        </p:blipFill>
        <p:spPr>
          <a:xfrm>
            <a:off x="0" y="0"/>
            <a:ext cx="9144003" cy="5143501"/>
          </a:xfrm>
          <a:prstGeom prst="rect">
            <a:avLst/>
          </a:prstGeom>
          <a:noFill/>
          <a:ln>
            <a:noFill/>
          </a:ln>
        </p:spPr>
      </p:pic>
      <p:pic>
        <p:nvPicPr>
          <p:cNvPr id="69" name="Google Shape;69;p22"/>
          <p:cNvPicPr preferRelativeResize="0"/>
          <p:nvPr/>
        </p:nvPicPr>
        <p:blipFill rotWithShape="1">
          <a:blip r:embed="rId4">
            <a:alphaModFix/>
          </a:blip>
          <a:srcRect b="0" l="0" r="0" t="0"/>
          <a:stretch/>
        </p:blipFill>
        <p:spPr>
          <a:xfrm>
            <a:off x="0" y="0"/>
            <a:ext cx="9144003" cy="514350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0" name="Shape 70"/>
        <p:cNvGrpSpPr/>
        <p:nvPr/>
      </p:nvGrpSpPr>
      <p:grpSpPr>
        <a:xfrm>
          <a:off x="0" y="0"/>
          <a:ext cx="0" cy="0"/>
          <a:chOff x="0" y="0"/>
          <a:chExt cx="0" cy="0"/>
        </a:xfrm>
      </p:grpSpPr>
      <p:pic>
        <p:nvPicPr>
          <p:cNvPr id="71" name="Google Shape;71;p23"/>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72" name="Google Shape;72;p23"/>
          <p:cNvPicPr preferRelativeResize="0"/>
          <p:nvPr/>
        </p:nvPicPr>
        <p:blipFill rotWithShape="1">
          <a:blip r:embed="rId3">
            <a:alphaModFix/>
          </a:blip>
          <a:srcRect b="0" l="0" r="0" t="0"/>
          <a:stretch/>
        </p:blipFill>
        <p:spPr>
          <a:xfrm>
            <a:off x="0" y="0"/>
            <a:ext cx="9144003" cy="5143501"/>
          </a:xfrm>
          <a:prstGeom prst="rect">
            <a:avLst/>
          </a:prstGeom>
          <a:noFill/>
          <a:ln>
            <a:noFill/>
          </a:ln>
        </p:spPr>
      </p:pic>
      <p:pic>
        <p:nvPicPr>
          <p:cNvPr id="73" name="Google Shape;73;p23"/>
          <p:cNvPicPr preferRelativeResize="0"/>
          <p:nvPr/>
        </p:nvPicPr>
        <p:blipFill rotWithShape="1">
          <a:blip r:embed="rId4">
            <a:alphaModFix/>
          </a:blip>
          <a:srcRect b="0" l="0" r="0" t="0"/>
          <a:stretch/>
        </p:blipFill>
        <p:spPr>
          <a:xfrm>
            <a:off x="0" y="0"/>
            <a:ext cx="9144003" cy="5143501"/>
          </a:xfrm>
          <a:prstGeom prst="rect">
            <a:avLst/>
          </a:prstGeom>
          <a:noFill/>
          <a:ln>
            <a:noFill/>
          </a:ln>
        </p:spPr>
      </p:pic>
      <p:grpSp>
        <p:nvGrpSpPr>
          <p:cNvPr id="74" name="Google Shape;74;p23"/>
          <p:cNvGrpSpPr/>
          <p:nvPr/>
        </p:nvGrpSpPr>
        <p:grpSpPr>
          <a:xfrm>
            <a:off x="1007450" y="419824"/>
            <a:ext cx="7129104" cy="4303863"/>
            <a:chOff x="1007450" y="419824"/>
            <a:chExt cx="7129104" cy="4303863"/>
          </a:xfrm>
        </p:grpSpPr>
        <p:grpSp>
          <p:nvGrpSpPr>
            <p:cNvPr id="75" name="Google Shape;75;p23"/>
            <p:cNvGrpSpPr/>
            <p:nvPr/>
          </p:nvGrpSpPr>
          <p:grpSpPr>
            <a:xfrm>
              <a:off x="1007450" y="419824"/>
              <a:ext cx="7129104" cy="4303863"/>
              <a:chOff x="11123000" y="419824"/>
              <a:chExt cx="7129104" cy="4303863"/>
            </a:xfrm>
          </p:grpSpPr>
          <p:sp>
            <p:nvSpPr>
              <p:cNvPr id="76" name="Google Shape;76;p23"/>
              <p:cNvSpPr/>
              <p:nvPr/>
            </p:nvSpPr>
            <p:spPr>
              <a:xfrm rot="-5400000">
                <a:off x="12535620" y="-992796"/>
                <a:ext cx="4303863" cy="7129103"/>
              </a:xfrm>
              <a:custGeom>
                <a:rect b="b" l="l" r="r" t="t"/>
                <a:pathLst>
                  <a:path extrusionOk="0" h="18920" w="11762">
                    <a:moveTo>
                      <a:pt x="497" y="130"/>
                    </a:moveTo>
                    <a:cubicBezTo>
                      <a:pt x="612" y="130"/>
                      <a:pt x="697" y="215"/>
                      <a:pt x="697" y="327"/>
                    </a:cubicBezTo>
                    <a:cubicBezTo>
                      <a:pt x="697" y="425"/>
                      <a:pt x="612" y="524"/>
                      <a:pt x="497" y="524"/>
                    </a:cubicBezTo>
                    <a:cubicBezTo>
                      <a:pt x="398" y="524"/>
                      <a:pt x="300" y="425"/>
                      <a:pt x="300" y="327"/>
                    </a:cubicBezTo>
                    <a:cubicBezTo>
                      <a:pt x="300" y="215"/>
                      <a:pt x="398" y="130"/>
                      <a:pt x="497" y="130"/>
                    </a:cubicBezTo>
                    <a:close/>
                    <a:moveTo>
                      <a:pt x="1176" y="130"/>
                    </a:moveTo>
                    <a:cubicBezTo>
                      <a:pt x="1291" y="130"/>
                      <a:pt x="1376" y="215"/>
                      <a:pt x="1376" y="327"/>
                    </a:cubicBezTo>
                    <a:cubicBezTo>
                      <a:pt x="1376" y="425"/>
                      <a:pt x="1291" y="524"/>
                      <a:pt x="1176" y="524"/>
                    </a:cubicBezTo>
                    <a:cubicBezTo>
                      <a:pt x="1064" y="524"/>
                      <a:pt x="979" y="425"/>
                      <a:pt x="979" y="327"/>
                    </a:cubicBezTo>
                    <a:cubicBezTo>
                      <a:pt x="979" y="215"/>
                      <a:pt x="1064" y="130"/>
                      <a:pt x="1176" y="130"/>
                    </a:cubicBezTo>
                    <a:close/>
                    <a:moveTo>
                      <a:pt x="1841" y="130"/>
                    </a:moveTo>
                    <a:cubicBezTo>
                      <a:pt x="1954" y="130"/>
                      <a:pt x="2038" y="215"/>
                      <a:pt x="2038" y="327"/>
                    </a:cubicBezTo>
                    <a:cubicBezTo>
                      <a:pt x="2038" y="425"/>
                      <a:pt x="1954" y="524"/>
                      <a:pt x="1841" y="524"/>
                    </a:cubicBezTo>
                    <a:cubicBezTo>
                      <a:pt x="1743" y="524"/>
                      <a:pt x="1644" y="425"/>
                      <a:pt x="1644" y="327"/>
                    </a:cubicBezTo>
                    <a:cubicBezTo>
                      <a:pt x="1644" y="215"/>
                      <a:pt x="1743" y="130"/>
                      <a:pt x="1841" y="130"/>
                    </a:cubicBezTo>
                    <a:close/>
                    <a:moveTo>
                      <a:pt x="2521" y="130"/>
                    </a:moveTo>
                    <a:cubicBezTo>
                      <a:pt x="2633" y="130"/>
                      <a:pt x="2718" y="215"/>
                      <a:pt x="2718" y="327"/>
                    </a:cubicBezTo>
                    <a:cubicBezTo>
                      <a:pt x="2718" y="425"/>
                      <a:pt x="2633" y="524"/>
                      <a:pt x="2521" y="524"/>
                    </a:cubicBezTo>
                    <a:cubicBezTo>
                      <a:pt x="2409" y="524"/>
                      <a:pt x="2324" y="425"/>
                      <a:pt x="2324" y="327"/>
                    </a:cubicBezTo>
                    <a:cubicBezTo>
                      <a:pt x="2324" y="215"/>
                      <a:pt x="2409" y="130"/>
                      <a:pt x="2521" y="130"/>
                    </a:cubicBezTo>
                    <a:close/>
                    <a:moveTo>
                      <a:pt x="3186" y="130"/>
                    </a:moveTo>
                    <a:cubicBezTo>
                      <a:pt x="3298" y="130"/>
                      <a:pt x="3383" y="215"/>
                      <a:pt x="3383" y="327"/>
                    </a:cubicBezTo>
                    <a:cubicBezTo>
                      <a:pt x="3383" y="425"/>
                      <a:pt x="3298" y="524"/>
                      <a:pt x="3186" y="524"/>
                    </a:cubicBezTo>
                    <a:cubicBezTo>
                      <a:pt x="3088" y="524"/>
                      <a:pt x="2989" y="425"/>
                      <a:pt x="2989" y="327"/>
                    </a:cubicBezTo>
                    <a:cubicBezTo>
                      <a:pt x="2989" y="215"/>
                      <a:pt x="3088" y="130"/>
                      <a:pt x="3186" y="130"/>
                    </a:cubicBezTo>
                    <a:close/>
                    <a:moveTo>
                      <a:pt x="3865" y="130"/>
                    </a:moveTo>
                    <a:cubicBezTo>
                      <a:pt x="3978" y="130"/>
                      <a:pt x="4062" y="215"/>
                      <a:pt x="4062" y="327"/>
                    </a:cubicBezTo>
                    <a:cubicBezTo>
                      <a:pt x="4062" y="425"/>
                      <a:pt x="3978" y="524"/>
                      <a:pt x="3865" y="524"/>
                    </a:cubicBezTo>
                    <a:cubicBezTo>
                      <a:pt x="3753" y="524"/>
                      <a:pt x="3669" y="425"/>
                      <a:pt x="3669" y="327"/>
                    </a:cubicBezTo>
                    <a:cubicBezTo>
                      <a:pt x="3669" y="215"/>
                      <a:pt x="3753" y="130"/>
                      <a:pt x="3865" y="130"/>
                    </a:cubicBezTo>
                    <a:close/>
                    <a:moveTo>
                      <a:pt x="4531" y="130"/>
                    </a:moveTo>
                    <a:cubicBezTo>
                      <a:pt x="4643" y="130"/>
                      <a:pt x="4728" y="215"/>
                      <a:pt x="4728" y="327"/>
                    </a:cubicBezTo>
                    <a:cubicBezTo>
                      <a:pt x="4728" y="425"/>
                      <a:pt x="4643" y="524"/>
                      <a:pt x="4531" y="524"/>
                    </a:cubicBezTo>
                    <a:cubicBezTo>
                      <a:pt x="4433" y="524"/>
                      <a:pt x="4348" y="425"/>
                      <a:pt x="4348" y="327"/>
                    </a:cubicBezTo>
                    <a:cubicBezTo>
                      <a:pt x="4348" y="215"/>
                      <a:pt x="4433" y="130"/>
                      <a:pt x="4531" y="130"/>
                    </a:cubicBezTo>
                    <a:close/>
                    <a:moveTo>
                      <a:pt x="5210" y="130"/>
                    </a:moveTo>
                    <a:cubicBezTo>
                      <a:pt x="5322" y="130"/>
                      <a:pt x="5407" y="215"/>
                      <a:pt x="5407" y="327"/>
                    </a:cubicBezTo>
                    <a:cubicBezTo>
                      <a:pt x="5407" y="425"/>
                      <a:pt x="5322" y="524"/>
                      <a:pt x="5210" y="524"/>
                    </a:cubicBezTo>
                    <a:cubicBezTo>
                      <a:pt x="5095" y="524"/>
                      <a:pt x="5010" y="425"/>
                      <a:pt x="5010" y="327"/>
                    </a:cubicBezTo>
                    <a:cubicBezTo>
                      <a:pt x="5010" y="215"/>
                      <a:pt x="5095" y="130"/>
                      <a:pt x="5210" y="130"/>
                    </a:cubicBezTo>
                    <a:close/>
                    <a:moveTo>
                      <a:pt x="5876" y="130"/>
                    </a:moveTo>
                    <a:cubicBezTo>
                      <a:pt x="5988" y="130"/>
                      <a:pt x="6073" y="215"/>
                      <a:pt x="6073" y="327"/>
                    </a:cubicBezTo>
                    <a:cubicBezTo>
                      <a:pt x="6073" y="425"/>
                      <a:pt x="5988" y="524"/>
                      <a:pt x="5876" y="524"/>
                    </a:cubicBezTo>
                    <a:cubicBezTo>
                      <a:pt x="5774" y="524"/>
                      <a:pt x="5689" y="425"/>
                      <a:pt x="5689" y="327"/>
                    </a:cubicBezTo>
                    <a:cubicBezTo>
                      <a:pt x="5689" y="215"/>
                      <a:pt x="5774" y="130"/>
                      <a:pt x="5876" y="130"/>
                    </a:cubicBezTo>
                    <a:close/>
                    <a:moveTo>
                      <a:pt x="6555" y="130"/>
                    </a:moveTo>
                    <a:cubicBezTo>
                      <a:pt x="6667" y="130"/>
                      <a:pt x="6752" y="215"/>
                      <a:pt x="6752" y="327"/>
                    </a:cubicBezTo>
                    <a:cubicBezTo>
                      <a:pt x="6752" y="425"/>
                      <a:pt x="6667" y="524"/>
                      <a:pt x="6555" y="524"/>
                    </a:cubicBezTo>
                    <a:cubicBezTo>
                      <a:pt x="6440" y="524"/>
                      <a:pt x="6355" y="425"/>
                      <a:pt x="6355" y="327"/>
                    </a:cubicBezTo>
                    <a:cubicBezTo>
                      <a:pt x="6355" y="215"/>
                      <a:pt x="6440" y="130"/>
                      <a:pt x="6555" y="130"/>
                    </a:cubicBezTo>
                    <a:close/>
                    <a:moveTo>
                      <a:pt x="7217" y="130"/>
                    </a:moveTo>
                    <a:cubicBezTo>
                      <a:pt x="7333" y="130"/>
                      <a:pt x="7418" y="215"/>
                      <a:pt x="7418" y="327"/>
                    </a:cubicBezTo>
                    <a:cubicBezTo>
                      <a:pt x="7418" y="425"/>
                      <a:pt x="7333" y="524"/>
                      <a:pt x="7217" y="524"/>
                    </a:cubicBezTo>
                    <a:cubicBezTo>
                      <a:pt x="7119" y="524"/>
                      <a:pt x="7034" y="425"/>
                      <a:pt x="7034" y="327"/>
                    </a:cubicBezTo>
                    <a:cubicBezTo>
                      <a:pt x="7034" y="215"/>
                      <a:pt x="7119" y="130"/>
                      <a:pt x="7217" y="130"/>
                    </a:cubicBezTo>
                    <a:close/>
                    <a:moveTo>
                      <a:pt x="7897" y="130"/>
                    </a:moveTo>
                    <a:cubicBezTo>
                      <a:pt x="8012" y="130"/>
                      <a:pt x="8097" y="215"/>
                      <a:pt x="8097" y="327"/>
                    </a:cubicBezTo>
                    <a:cubicBezTo>
                      <a:pt x="8097" y="425"/>
                      <a:pt x="8012" y="524"/>
                      <a:pt x="7897" y="524"/>
                    </a:cubicBezTo>
                    <a:cubicBezTo>
                      <a:pt x="7784" y="524"/>
                      <a:pt x="7700" y="425"/>
                      <a:pt x="7700" y="327"/>
                    </a:cubicBezTo>
                    <a:cubicBezTo>
                      <a:pt x="7700" y="215"/>
                      <a:pt x="7784" y="130"/>
                      <a:pt x="7897" y="130"/>
                    </a:cubicBezTo>
                    <a:close/>
                    <a:moveTo>
                      <a:pt x="8562" y="130"/>
                    </a:moveTo>
                    <a:cubicBezTo>
                      <a:pt x="8678" y="130"/>
                      <a:pt x="8763" y="215"/>
                      <a:pt x="8763" y="327"/>
                    </a:cubicBezTo>
                    <a:cubicBezTo>
                      <a:pt x="8763" y="425"/>
                      <a:pt x="8678" y="524"/>
                      <a:pt x="8562" y="524"/>
                    </a:cubicBezTo>
                    <a:cubicBezTo>
                      <a:pt x="8464" y="524"/>
                      <a:pt x="8379" y="425"/>
                      <a:pt x="8379" y="327"/>
                    </a:cubicBezTo>
                    <a:cubicBezTo>
                      <a:pt x="8379" y="215"/>
                      <a:pt x="8464" y="130"/>
                      <a:pt x="8562" y="130"/>
                    </a:cubicBezTo>
                    <a:close/>
                    <a:moveTo>
                      <a:pt x="9241" y="130"/>
                    </a:moveTo>
                    <a:cubicBezTo>
                      <a:pt x="9357" y="130"/>
                      <a:pt x="9442" y="215"/>
                      <a:pt x="9442" y="327"/>
                    </a:cubicBezTo>
                    <a:cubicBezTo>
                      <a:pt x="9442" y="425"/>
                      <a:pt x="9357" y="524"/>
                      <a:pt x="9241" y="524"/>
                    </a:cubicBezTo>
                    <a:cubicBezTo>
                      <a:pt x="9129" y="524"/>
                      <a:pt x="9044" y="425"/>
                      <a:pt x="9044" y="327"/>
                    </a:cubicBezTo>
                    <a:cubicBezTo>
                      <a:pt x="9044" y="215"/>
                      <a:pt x="9129" y="130"/>
                      <a:pt x="9241" y="130"/>
                    </a:cubicBezTo>
                    <a:close/>
                    <a:moveTo>
                      <a:pt x="9907" y="130"/>
                    </a:moveTo>
                    <a:cubicBezTo>
                      <a:pt x="10019" y="130"/>
                      <a:pt x="10104" y="215"/>
                      <a:pt x="10104" y="327"/>
                    </a:cubicBezTo>
                    <a:cubicBezTo>
                      <a:pt x="10104" y="425"/>
                      <a:pt x="10019" y="524"/>
                      <a:pt x="9907" y="524"/>
                    </a:cubicBezTo>
                    <a:cubicBezTo>
                      <a:pt x="9808" y="524"/>
                      <a:pt x="9724" y="425"/>
                      <a:pt x="9724" y="327"/>
                    </a:cubicBezTo>
                    <a:cubicBezTo>
                      <a:pt x="9724" y="215"/>
                      <a:pt x="9808" y="130"/>
                      <a:pt x="9907" y="130"/>
                    </a:cubicBezTo>
                    <a:close/>
                    <a:moveTo>
                      <a:pt x="10586" y="130"/>
                    </a:moveTo>
                    <a:cubicBezTo>
                      <a:pt x="10698" y="130"/>
                      <a:pt x="10783" y="215"/>
                      <a:pt x="10783" y="327"/>
                    </a:cubicBezTo>
                    <a:cubicBezTo>
                      <a:pt x="10783" y="425"/>
                      <a:pt x="10698" y="524"/>
                      <a:pt x="10586" y="524"/>
                    </a:cubicBezTo>
                    <a:cubicBezTo>
                      <a:pt x="10474" y="524"/>
                      <a:pt x="10389" y="425"/>
                      <a:pt x="10389" y="327"/>
                    </a:cubicBezTo>
                    <a:cubicBezTo>
                      <a:pt x="10389" y="215"/>
                      <a:pt x="10474" y="130"/>
                      <a:pt x="10586" y="130"/>
                    </a:cubicBezTo>
                    <a:close/>
                    <a:moveTo>
                      <a:pt x="11252" y="130"/>
                    </a:moveTo>
                    <a:cubicBezTo>
                      <a:pt x="11364" y="130"/>
                      <a:pt x="11449" y="215"/>
                      <a:pt x="11449" y="327"/>
                    </a:cubicBezTo>
                    <a:cubicBezTo>
                      <a:pt x="11449" y="425"/>
                      <a:pt x="11364" y="524"/>
                      <a:pt x="11252" y="524"/>
                    </a:cubicBezTo>
                    <a:cubicBezTo>
                      <a:pt x="11153" y="524"/>
                      <a:pt x="11068" y="425"/>
                      <a:pt x="11068" y="327"/>
                    </a:cubicBezTo>
                    <a:cubicBezTo>
                      <a:pt x="11068" y="215"/>
                      <a:pt x="11153" y="130"/>
                      <a:pt x="11252" y="130"/>
                    </a:cubicBezTo>
                    <a:close/>
                    <a:moveTo>
                      <a:pt x="1" y="1"/>
                    </a:moveTo>
                    <a:lnTo>
                      <a:pt x="1" y="18920"/>
                    </a:lnTo>
                    <a:lnTo>
                      <a:pt x="11761" y="18920"/>
                    </a:lnTo>
                    <a:lnTo>
                      <a:pt x="11761" y="1"/>
                    </a:lnTo>
                    <a:close/>
                  </a:path>
                </a:pathLst>
              </a:custGeom>
              <a:solidFill>
                <a:srgbClr val="F5F3E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23"/>
              <p:cNvSpPr/>
              <p:nvPr/>
            </p:nvSpPr>
            <p:spPr>
              <a:xfrm rot="-5400000">
                <a:off x="14761914" y="-2914490"/>
                <a:ext cx="21589" cy="6958789"/>
              </a:xfrm>
              <a:custGeom>
                <a:rect b="b" l="l" r="r" t="t"/>
                <a:pathLst>
                  <a:path extrusionOk="0" h="18468" w="59">
                    <a:moveTo>
                      <a:pt x="58" y="0"/>
                    </a:moveTo>
                    <a:cubicBezTo>
                      <a:pt x="41" y="31"/>
                      <a:pt x="14" y="45"/>
                      <a:pt x="1" y="45"/>
                    </a:cubicBezTo>
                    <a:lnTo>
                      <a:pt x="1" y="18468"/>
                    </a:lnTo>
                    <a:lnTo>
                      <a:pt x="58" y="18468"/>
                    </a:lnTo>
                    <a:lnTo>
                      <a:pt x="58"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23"/>
              <p:cNvSpPr/>
              <p:nvPr/>
            </p:nvSpPr>
            <p:spPr>
              <a:xfrm rot="-5400000">
                <a:off x="14677017" y="-2828141"/>
                <a:ext cx="26346" cy="7123828"/>
              </a:xfrm>
              <a:custGeom>
                <a:rect b="b" l="l" r="r" t="t"/>
                <a:pathLst>
                  <a:path extrusionOk="0" h="18906" w="72">
                    <a:moveTo>
                      <a:pt x="0" y="0"/>
                    </a:moveTo>
                    <a:lnTo>
                      <a:pt x="0" y="18906"/>
                    </a:lnTo>
                    <a:lnTo>
                      <a:pt x="71" y="18906"/>
                    </a:lnTo>
                    <a:lnTo>
                      <a:pt x="71"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23"/>
              <p:cNvSpPr/>
              <p:nvPr/>
            </p:nvSpPr>
            <p:spPr>
              <a:xfrm rot="-5400000">
                <a:off x="14754190" y="-2585574"/>
                <a:ext cx="21589" cy="6974237"/>
              </a:xfrm>
              <a:custGeom>
                <a:rect b="b" l="l" r="r" t="t"/>
                <a:pathLst>
                  <a:path extrusionOk="0" h="18509" w="59">
                    <a:moveTo>
                      <a:pt x="0" y="1"/>
                    </a:moveTo>
                    <a:lnTo>
                      <a:pt x="0" y="18509"/>
                    </a:lnTo>
                    <a:lnTo>
                      <a:pt x="58" y="18509"/>
                    </a:lnTo>
                    <a:lnTo>
                      <a:pt x="58" y="72"/>
                    </a:lnTo>
                    <a:cubicBezTo>
                      <a:pt x="28" y="58"/>
                      <a:pt x="14" y="28"/>
                      <a:pt x="0" y="1"/>
                    </a:cubicBez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23"/>
              <p:cNvSpPr/>
              <p:nvPr/>
            </p:nvSpPr>
            <p:spPr>
              <a:xfrm rot="-5400000">
                <a:off x="14765737" y="-2403878"/>
                <a:ext cx="25248" cy="6947484"/>
              </a:xfrm>
              <a:custGeom>
                <a:rect b="b" l="l" r="r" t="t"/>
                <a:pathLst>
                  <a:path extrusionOk="0" h="18438" w="69">
                    <a:moveTo>
                      <a:pt x="68" y="1"/>
                    </a:moveTo>
                    <a:cubicBezTo>
                      <a:pt x="41" y="15"/>
                      <a:pt x="27" y="28"/>
                      <a:pt x="0" y="28"/>
                    </a:cubicBezTo>
                    <a:lnTo>
                      <a:pt x="0" y="18438"/>
                    </a:lnTo>
                    <a:lnTo>
                      <a:pt x="68" y="18438"/>
                    </a:lnTo>
                    <a:lnTo>
                      <a:pt x="68" y="1"/>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23"/>
              <p:cNvSpPr/>
              <p:nvPr/>
            </p:nvSpPr>
            <p:spPr>
              <a:xfrm rot="-5400000">
                <a:off x="14679578" y="-2323547"/>
                <a:ext cx="21223" cy="7123828"/>
              </a:xfrm>
              <a:custGeom>
                <a:rect b="b" l="l" r="r" t="t"/>
                <a:pathLst>
                  <a:path extrusionOk="0" h="18906" w="58">
                    <a:moveTo>
                      <a:pt x="0" y="0"/>
                    </a:moveTo>
                    <a:lnTo>
                      <a:pt x="0" y="18906"/>
                    </a:lnTo>
                    <a:lnTo>
                      <a:pt x="58" y="18906"/>
                    </a:lnTo>
                    <a:lnTo>
                      <a:pt x="58"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23"/>
              <p:cNvSpPr/>
              <p:nvPr/>
            </p:nvSpPr>
            <p:spPr>
              <a:xfrm rot="-5400000">
                <a:off x="14676834" y="-2155776"/>
                <a:ext cx="26712" cy="7123828"/>
              </a:xfrm>
              <a:custGeom>
                <a:rect b="b" l="l" r="r" t="t"/>
                <a:pathLst>
                  <a:path extrusionOk="0" h="18906" w="73">
                    <a:moveTo>
                      <a:pt x="1" y="0"/>
                    </a:moveTo>
                    <a:lnTo>
                      <a:pt x="1" y="18906"/>
                    </a:lnTo>
                    <a:lnTo>
                      <a:pt x="72" y="18906"/>
                    </a:lnTo>
                    <a:lnTo>
                      <a:pt x="72" y="438"/>
                    </a:lnTo>
                    <a:cubicBezTo>
                      <a:pt x="42" y="411"/>
                      <a:pt x="14" y="354"/>
                      <a:pt x="14" y="313"/>
                    </a:cubicBezTo>
                    <a:cubicBezTo>
                      <a:pt x="14" y="255"/>
                      <a:pt x="42" y="214"/>
                      <a:pt x="72" y="170"/>
                    </a:cubicBezTo>
                    <a:lnTo>
                      <a:pt x="72"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23"/>
              <p:cNvSpPr/>
              <p:nvPr/>
            </p:nvSpPr>
            <p:spPr>
              <a:xfrm rot="-5400000">
                <a:off x="14772841" y="-1893277"/>
                <a:ext cx="21589" cy="6936934"/>
              </a:xfrm>
              <a:custGeom>
                <a:rect b="b" l="l" r="r" t="t"/>
                <a:pathLst>
                  <a:path extrusionOk="0" h="18410" w="59">
                    <a:moveTo>
                      <a:pt x="58" y="0"/>
                    </a:moveTo>
                    <a:cubicBezTo>
                      <a:pt x="45" y="0"/>
                      <a:pt x="18" y="14"/>
                      <a:pt x="1" y="14"/>
                    </a:cubicBezTo>
                    <a:lnTo>
                      <a:pt x="1" y="18410"/>
                    </a:lnTo>
                    <a:lnTo>
                      <a:pt x="58" y="18410"/>
                    </a:lnTo>
                    <a:lnTo>
                      <a:pt x="58"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23"/>
              <p:cNvSpPr/>
              <p:nvPr/>
            </p:nvSpPr>
            <p:spPr>
              <a:xfrm rot="-5400000">
                <a:off x="14677017" y="-1818953"/>
                <a:ext cx="26346" cy="7123828"/>
              </a:xfrm>
              <a:custGeom>
                <a:rect b="b" l="l" r="r" t="t"/>
                <a:pathLst>
                  <a:path extrusionOk="0" h="18906" w="72">
                    <a:moveTo>
                      <a:pt x="0" y="0"/>
                    </a:moveTo>
                    <a:lnTo>
                      <a:pt x="0" y="18906"/>
                    </a:lnTo>
                    <a:lnTo>
                      <a:pt x="72" y="18906"/>
                    </a:lnTo>
                    <a:lnTo>
                      <a:pt x="72"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23"/>
              <p:cNvSpPr/>
              <p:nvPr/>
            </p:nvSpPr>
            <p:spPr>
              <a:xfrm rot="-5400000">
                <a:off x="14679944" y="-1650633"/>
                <a:ext cx="20491" cy="7123828"/>
              </a:xfrm>
              <a:custGeom>
                <a:rect b="b" l="l" r="r" t="t"/>
                <a:pathLst>
                  <a:path extrusionOk="0" h="18906" w="56">
                    <a:moveTo>
                      <a:pt x="1" y="0"/>
                    </a:moveTo>
                    <a:lnTo>
                      <a:pt x="1" y="18906"/>
                    </a:lnTo>
                    <a:lnTo>
                      <a:pt x="55" y="18906"/>
                    </a:lnTo>
                    <a:lnTo>
                      <a:pt x="55" y="384"/>
                    </a:lnTo>
                    <a:cubicBezTo>
                      <a:pt x="55" y="354"/>
                      <a:pt x="42" y="340"/>
                      <a:pt x="42" y="313"/>
                    </a:cubicBezTo>
                    <a:cubicBezTo>
                      <a:pt x="42" y="286"/>
                      <a:pt x="55" y="255"/>
                      <a:pt x="55" y="228"/>
                    </a:cubicBezTo>
                    <a:lnTo>
                      <a:pt x="55"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3"/>
              <p:cNvSpPr/>
              <p:nvPr/>
            </p:nvSpPr>
            <p:spPr>
              <a:xfrm rot="-5400000">
                <a:off x="14770463" y="-1388866"/>
                <a:ext cx="26346" cy="6936934"/>
              </a:xfrm>
              <a:custGeom>
                <a:rect b="b" l="l" r="r" t="t"/>
                <a:pathLst>
                  <a:path extrusionOk="0" h="18410" w="72">
                    <a:moveTo>
                      <a:pt x="0" y="0"/>
                    </a:moveTo>
                    <a:lnTo>
                      <a:pt x="0" y="18410"/>
                    </a:lnTo>
                    <a:lnTo>
                      <a:pt x="71" y="18410"/>
                    </a:lnTo>
                    <a:lnTo>
                      <a:pt x="71" y="0"/>
                    </a:lnTo>
                    <a:cubicBezTo>
                      <a:pt x="58" y="0"/>
                      <a:pt x="44" y="14"/>
                      <a:pt x="44" y="14"/>
                    </a:cubicBezTo>
                    <a:cubicBezTo>
                      <a:pt x="27" y="14"/>
                      <a:pt x="14" y="0"/>
                      <a:pt x="0" y="0"/>
                    </a:cubicBez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3"/>
              <p:cNvSpPr/>
              <p:nvPr/>
            </p:nvSpPr>
            <p:spPr>
              <a:xfrm rot="-5400000">
                <a:off x="14680127" y="-1313810"/>
                <a:ext cx="20125" cy="7123828"/>
              </a:xfrm>
              <a:custGeom>
                <a:rect b="b" l="l" r="r" t="t"/>
                <a:pathLst>
                  <a:path extrusionOk="0" h="18906" w="55">
                    <a:moveTo>
                      <a:pt x="0" y="0"/>
                    </a:moveTo>
                    <a:lnTo>
                      <a:pt x="0" y="228"/>
                    </a:lnTo>
                    <a:cubicBezTo>
                      <a:pt x="14" y="255"/>
                      <a:pt x="14" y="286"/>
                      <a:pt x="14" y="313"/>
                    </a:cubicBezTo>
                    <a:cubicBezTo>
                      <a:pt x="14" y="340"/>
                      <a:pt x="14" y="371"/>
                      <a:pt x="0" y="398"/>
                    </a:cubicBezTo>
                    <a:lnTo>
                      <a:pt x="0" y="18906"/>
                    </a:lnTo>
                    <a:lnTo>
                      <a:pt x="55" y="18906"/>
                    </a:lnTo>
                    <a:lnTo>
                      <a:pt x="55"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23"/>
              <p:cNvSpPr/>
              <p:nvPr/>
            </p:nvSpPr>
            <p:spPr>
              <a:xfrm rot="-5400000">
                <a:off x="14676834" y="-1145490"/>
                <a:ext cx="26712" cy="7123828"/>
              </a:xfrm>
              <a:custGeom>
                <a:rect b="b" l="l" r="r" t="t"/>
                <a:pathLst>
                  <a:path extrusionOk="0" h="18906" w="73">
                    <a:moveTo>
                      <a:pt x="1" y="0"/>
                    </a:moveTo>
                    <a:lnTo>
                      <a:pt x="1" y="18906"/>
                    </a:lnTo>
                    <a:lnTo>
                      <a:pt x="72" y="18906"/>
                    </a:lnTo>
                    <a:lnTo>
                      <a:pt x="72"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23"/>
              <p:cNvSpPr/>
              <p:nvPr/>
            </p:nvSpPr>
            <p:spPr>
              <a:xfrm rot="-5400000">
                <a:off x="14773024" y="-884272"/>
                <a:ext cx="21223" cy="6936934"/>
              </a:xfrm>
              <a:custGeom>
                <a:rect b="b" l="l" r="r" t="t"/>
                <a:pathLst>
                  <a:path extrusionOk="0" h="18410" w="58">
                    <a:moveTo>
                      <a:pt x="0" y="0"/>
                    </a:moveTo>
                    <a:lnTo>
                      <a:pt x="0" y="18410"/>
                    </a:lnTo>
                    <a:lnTo>
                      <a:pt x="58" y="18410"/>
                    </a:lnTo>
                    <a:lnTo>
                      <a:pt x="58" y="14"/>
                    </a:lnTo>
                    <a:cubicBezTo>
                      <a:pt x="41" y="0"/>
                      <a:pt x="14" y="0"/>
                      <a:pt x="0" y="0"/>
                    </a:cubicBez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23"/>
              <p:cNvSpPr/>
              <p:nvPr/>
            </p:nvSpPr>
            <p:spPr>
              <a:xfrm rot="-5400000">
                <a:off x="14677017" y="-808668"/>
                <a:ext cx="26346" cy="7123828"/>
              </a:xfrm>
              <a:custGeom>
                <a:rect b="b" l="l" r="r" t="t"/>
                <a:pathLst>
                  <a:path extrusionOk="0" h="18906" w="72">
                    <a:moveTo>
                      <a:pt x="1" y="0"/>
                    </a:moveTo>
                    <a:lnTo>
                      <a:pt x="1" y="170"/>
                    </a:lnTo>
                    <a:cubicBezTo>
                      <a:pt x="45" y="214"/>
                      <a:pt x="58" y="255"/>
                      <a:pt x="58" y="313"/>
                    </a:cubicBezTo>
                    <a:cubicBezTo>
                      <a:pt x="58" y="354"/>
                      <a:pt x="45" y="411"/>
                      <a:pt x="1" y="438"/>
                    </a:cubicBezTo>
                    <a:lnTo>
                      <a:pt x="1" y="18906"/>
                    </a:lnTo>
                    <a:lnTo>
                      <a:pt x="72" y="18906"/>
                    </a:lnTo>
                    <a:lnTo>
                      <a:pt x="72"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23"/>
              <p:cNvSpPr/>
              <p:nvPr/>
            </p:nvSpPr>
            <p:spPr>
              <a:xfrm rot="-5400000">
                <a:off x="14679395" y="-640896"/>
                <a:ext cx="21589" cy="7123828"/>
              </a:xfrm>
              <a:custGeom>
                <a:rect b="b" l="l" r="r" t="t"/>
                <a:pathLst>
                  <a:path extrusionOk="0" h="18906" w="59">
                    <a:moveTo>
                      <a:pt x="1" y="0"/>
                    </a:moveTo>
                    <a:lnTo>
                      <a:pt x="1" y="18906"/>
                    </a:lnTo>
                    <a:lnTo>
                      <a:pt x="59" y="18906"/>
                    </a:lnTo>
                    <a:lnTo>
                      <a:pt x="59"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23"/>
              <p:cNvSpPr/>
              <p:nvPr/>
            </p:nvSpPr>
            <p:spPr>
              <a:xfrm rot="-5400000">
                <a:off x="14765737" y="-384405"/>
                <a:ext cx="25248" cy="6947484"/>
              </a:xfrm>
              <a:custGeom>
                <a:rect b="b" l="l" r="r" t="t"/>
                <a:pathLst>
                  <a:path extrusionOk="0" h="18438" w="69">
                    <a:moveTo>
                      <a:pt x="1" y="1"/>
                    </a:moveTo>
                    <a:lnTo>
                      <a:pt x="1" y="18438"/>
                    </a:lnTo>
                    <a:lnTo>
                      <a:pt x="69" y="18438"/>
                    </a:lnTo>
                    <a:lnTo>
                      <a:pt x="69" y="28"/>
                    </a:lnTo>
                    <a:cubicBezTo>
                      <a:pt x="41" y="28"/>
                      <a:pt x="28" y="15"/>
                      <a:pt x="1" y="1"/>
                    </a:cubicBez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23"/>
              <p:cNvSpPr/>
              <p:nvPr/>
            </p:nvSpPr>
            <p:spPr>
              <a:xfrm rot="-5400000">
                <a:off x="14756827" y="-226824"/>
                <a:ext cx="21589" cy="6968962"/>
              </a:xfrm>
              <a:custGeom>
                <a:rect b="b" l="l" r="r" t="t"/>
                <a:pathLst>
                  <a:path extrusionOk="0" h="18495" w="59">
                    <a:moveTo>
                      <a:pt x="58" y="0"/>
                    </a:moveTo>
                    <a:cubicBezTo>
                      <a:pt x="45" y="27"/>
                      <a:pt x="31" y="44"/>
                      <a:pt x="1" y="58"/>
                    </a:cubicBezTo>
                    <a:lnTo>
                      <a:pt x="1" y="18495"/>
                    </a:lnTo>
                    <a:lnTo>
                      <a:pt x="58" y="18495"/>
                    </a:lnTo>
                    <a:lnTo>
                      <a:pt x="58"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23"/>
              <p:cNvSpPr/>
              <p:nvPr/>
            </p:nvSpPr>
            <p:spPr>
              <a:xfrm rot="-5400000">
                <a:off x="14677017" y="-136486"/>
                <a:ext cx="26346" cy="7123828"/>
              </a:xfrm>
              <a:custGeom>
                <a:rect b="b" l="l" r="r" t="t"/>
                <a:pathLst>
                  <a:path extrusionOk="0" h="18906" w="72">
                    <a:moveTo>
                      <a:pt x="0" y="0"/>
                    </a:moveTo>
                    <a:lnTo>
                      <a:pt x="0" y="18906"/>
                    </a:lnTo>
                    <a:lnTo>
                      <a:pt x="72" y="18906"/>
                    </a:lnTo>
                    <a:lnTo>
                      <a:pt x="72"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23"/>
              <p:cNvSpPr/>
              <p:nvPr/>
            </p:nvSpPr>
            <p:spPr>
              <a:xfrm rot="-5400000">
                <a:off x="14762097" y="115086"/>
                <a:ext cx="21223" cy="6958789"/>
              </a:xfrm>
              <a:custGeom>
                <a:rect b="b" l="l" r="r" t="t"/>
                <a:pathLst>
                  <a:path extrusionOk="0" h="18468" w="58">
                    <a:moveTo>
                      <a:pt x="0" y="0"/>
                    </a:moveTo>
                    <a:lnTo>
                      <a:pt x="0" y="18468"/>
                    </a:lnTo>
                    <a:lnTo>
                      <a:pt x="58" y="18468"/>
                    </a:lnTo>
                    <a:lnTo>
                      <a:pt x="58" y="45"/>
                    </a:lnTo>
                    <a:cubicBezTo>
                      <a:pt x="44" y="45"/>
                      <a:pt x="17" y="17"/>
                      <a:pt x="0" y="0"/>
                    </a:cubicBez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23"/>
              <p:cNvSpPr/>
              <p:nvPr/>
            </p:nvSpPr>
            <p:spPr>
              <a:xfrm rot="-5400000">
                <a:off x="14762556" y="286060"/>
                <a:ext cx="26712" cy="6952383"/>
              </a:xfrm>
              <a:custGeom>
                <a:rect b="b" l="l" r="r" t="t"/>
                <a:pathLst>
                  <a:path extrusionOk="0" h="18451" w="73">
                    <a:moveTo>
                      <a:pt x="72" y="0"/>
                    </a:moveTo>
                    <a:cubicBezTo>
                      <a:pt x="59" y="14"/>
                      <a:pt x="28" y="28"/>
                      <a:pt x="1" y="41"/>
                    </a:cubicBezTo>
                    <a:lnTo>
                      <a:pt x="1" y="18451"/>
                    </a:lnTo>
                    <a:lnTo>
                      <a:pt x="72" y="18451"/>
                    </a:lnTo>
                    <a:lnTo>
                      <a:pt x="72"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23"/>
              <p:cNvSpPr/>
              <p:nvPr/>
            </p:nvSpPr>
            <p:spPr>
              <a:xfrm rot="-5400000">
                <a:off x="14680127" y="368657"/>
                <a:ext cx="20125" cy="7123828"/>
              </a:xfrm>
              <a:custGeom>
                <a:rect b="b" l="l" r="r" t="t"/>
                <a:pathLst>
                  <a:path extrusionOk="0" h="18906" w="55">
                    <a:moveTo>
                      <a:pt x="0" y="0"/>
                    </a:moveTo>
                    <a:lnTo>
                      <a:pt x="0" y="18906"/>
                    </a:lnTo>
                    <a:lnTo>
                      <a:pt x="55" y="18906"/>
                    </a:lnTo>
                    <a:lnTo>
                      <a:pt x="55"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23"/>
              <p:cNvSpPr/>
              <p:nvPr/>
            </p:nvSpPr>
            <p:spPr>
              <a:xfrm rot="-5400000">
                <a:off x="14749362" y="609506"/>
                <a:ext cx="26346" cy="6979136"/>
              </a:xfrm>
              <a:custGeom>
                <a:rect b="b" l="l" r="r" t="t"/>
                <a:pathLst>
                  <a:path extrusionOk="0" h="18522" w="72">
                    <a:moveTo>
                      <a:pt x="1" y="0"/>
                    </a:moveTo>
                    <a:lnTo>
                      <a:pt x="1" y="18522"/>
                    </a:lnTo>
                    <a:lnTo>
                      <a:pt x="72" y="18522"/>
                    </a:lnTo>
                    <a:lnTo>
                      <a:pt x="72" y="85"/>
                    </a:lnTo>
                    <a:cubicBezTo>
                      <a:pt x="45" y="54"/>
                      <a:pt x="14" y="27"/>
                      <a:pt x="1" y="0"/>
                    </a:cubicBez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23"/>
              <p:cNvSpPr/>
              <p:nvPr/>
            </p:nvSpPr>
            <p:spPr>
              <a:xfrm rot="-5400000">
                <a:off x="14770753" y="796289"/>
                <a:ext cx="20491" cy="6942209"/>
              </a:xfrm>
              <a:custGeom>
                <a:rect b="b" l="l" r="r" t="t"/>
                <a:pathLst>
                  <a:path extrusionOk="0" h="18424" w="56">
                    <a:moveTo>
                      <a:pt x="55" y="1"/>
                    </a:moveTo>
                    <a:cubicBezTo>
                      <a:pt x="42" y="14"/>
                      <a:pt x="15" y="14"/>
                      <a:pt x="1" y="14"/>
                    </a:cubicBezTo>
                    <a:lnTo>
                      <a:pt x="1" y="18424"/>
                    </a:lnTo>
                    <a:lnTo>
                      <a:pt x="55" y="18424"/>
                    </a:lnTo>
                    <a:lnTo>
                      <a:pt x="55" y="1"/>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23"/>
              <p:cNvSpPr/>
              <p:nvPr/>
            </p:nvSpPr>
            <p:spPr>
              <a:xfrm rot="-5400000">
                <a:off x="14677017" y="873800"/>
                <a:ext cx="26346" cy="7123828"/>
              </a:xfrm>
              <a:custGeom>
                <a:rect b="b" l="l" r="r" t="t"/>
                <a:pathLst>
                  <a:path extrusionOk="0" h="18906" w="72">
                    <a:moveTo>
                      <a:pt x="0" y="0"/>
                    </a:moveTo>
                    <a:lnTo>
                      <a:pt x="0" y="18906"/>
                    </a:lnTo>
                    <a:lnTo>
                      <a:pt x="72" y="18906"/>
                    </a:lnTo>
                    <a:lnTo>
                      <a:pt x="72"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23"/>
              <p:cNvSpPr/>
              <p:nvPr/>
            </p:nvSpPr>
            <p:spPr>
              <a:xfrm rot="-5400000">
                <a:off x="14679395" y="1041571"/>
                <a:ext cx="21589" cy="7123828"/>
              </a:xfrm>
              <a:custGeom>
                <a:rect b="b" l="l" r="r" t="t"/>
                <a:pathLst>
                  <a:path extrusionOk="0" h="18906" w="59">
                    <a:moveTo>
                      <a:pt x="1" y="0"/>
                    </a:moveTo>
                    <a:lnTo>
                      <a:pt x="1" y="18906"/>
                    </a:lnTo>
                    <a:lnTo>
                      <a:pt x="58" y="18906"/>
                    </a:lnTo>
                    <a:lnTo>
                      <a:pt x="58" y="425"/>
                    </a:lnTo>
                    <a:cubicBezTo>
                      <a:pt x="28" y="398"/>
                      <a:pt x="14" y="354"/>
                      <a:pt x="14" y="313"/>
                    </a:cubicBezTo>
                    <a:cubicBezTo>
                      <a:pt x="14" y="255"/>
                      <a:pt x="28" y="214"/>
                      <a:pt x="58" y="184"/>
                    </a:cubicBezTo>
                    <a:lnTo>
                      <a:pt x="58" y="0"/>
                    </a:lnTo>
                    <a:close/>
                  </a:path>
                </a:pathLst>
              </a:custGeom>
              <a:solidFill>
                <a:srgbClr val="EED2A5">
                  <a:alpha val="49803"/>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2" name="Google Shape;102;p23"/>
            <p:cNvSpPr/>
            <p:nvPr/>
          </p:nvSpPr>
          <p:spPr>
            <a:xfrm rot="-5400000">
              <a:off x="-827292" y="2558191"/>
              <a:ext cx="4303863" cy="27130"/>
            </a:xfrm>
            <a:custGeom>
              <a:rect b="b" l="l" r="r" t="t"/>
              <a:pathLst>
                <a:path extrusionOk="0" h="72" w="11762">
                  <a:moveTo>
                    <a:pt x="1" y="1"/>
                  </a:moveTo>
                  <a:lnTo>
                    <a:pt x="1" y="72"/>
                  </a:lnTo>
                  <a:lnTo>
                    <a:pt x="11761" y="72"/>
                  </a:lnTo>
                  <a:lnTo>
                    <a:pt x="11761" y="1"/>
                  </a:lnTo>
                  <a:close/>
                </a:path>
              </a:pathLst>
            </a:custGeom>
            <a:solidFill>
              <a:srgbClr val="E6777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3" name="Google Shape;103;p23"/>
          <p:cNvSpPr txBox="1"/>
          <p:nvPr>
            <p:ph type="title"/>
          </p:nvPr>
        </p:nvSpPr>
        <p:spPr>
          <a:xfrm>
            <a:off x="1537976" y="544276"/>
            <a:ext cx="5760300" cy="519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000"/>
              <a:buNone/>
              <a:defRPr/>
            </a:lvl1pPr>
            <a:lvl2pPr lvl="1" algn="r">
              <a:lnSpc>
                <a:spcPct val="100000"/>
              </a:lnSpc>
              <a:spcBef>
                <a:spcPts val="0"/>
              </a:spcBef>
              <a:spcAft>
                <a:spcPts val="0"/>
              </a:spcAft>
              <a:buSzPts val="2800"/>
              <a:buNone/>
              <a:defRPr>
                <a:latin typeface="Roboto"/>
                <a:ea typeface="Roboto"/>
                <a:cs typeface="Roboto"/>
                <a:sym typeface="Roboto"/>
              </a:defRPr>
            </a:lvl2pPr>
            <a:lvl3pPr lvl="2" algn="r">
              <a:lnSpc>
                <a:spcPct val="100000"/>
              </a:lnSpc>
              <a:spcBef>
                <a:spcPts val="0"/>
              </a:spcBef>
              <a:spcAft>
                <a:spcPts val="0"/>
              </a:spcAft>
              <a:buSzPts val="2800"/>
              <a:buNone/>
              <a:defRPr>
                <a:latin typeface="Roboto"/>
                <a:ea typeface="Roboto"/>
                <a:cs typeface="Roboto"/>
                <a:sym typeface="Roboto"/>
              </a:defRPr>
            </a:lvl3pPr>
            <a:lvl4pPr lvl="3" algn="r">
              <a:lnSpc>
                <a:spcPct val="100000"/>
              </a:lnSpc>
              <a:spcBef>
                <a:spcPts val="0"/>
              </a:spcBef>
              <a:spcAft>
                <a:spcPts val="0"/>
              </a:spcAft>
              <a:buSzPts val="2800"/>
              <a:buNone/>
              <a:defRPr>
                <a:latin typeface="Roboto"/>
                <a:ea typeface="Roboto"/>
                <a:cs typeface="Roboto"/>
                <a:sym typeface="Roboto"/>
              </a:defRPr>
            </a:lvl4pPr>
            <a:lvl5pPr lvl="4" algn="r">
              <a:lnSpc>
                <a:spcPct val="100000"/>
              </a:lnSpc>
              <a:spcBef>
                <a:spcPts val="0"/>
              </a:spcBef>
              <a:spcAft>
                <a:spcPts val="0"/>
              </a:spcAft>
              <a:buSzPts val="2800"/>
              <a:buNone/>
              <a:defRPr>
                <a:latin typeface="Roboto"/>
                <a:ea typeface="Roboto"/>
                <a:cs typeface="Roboto"/>
                <a:sym typeface="Roboto"/>
              </a:defRPr>
            </a:lvl5pPr>
            <a:lvl6pPr lvl="5" algn="r">
              <a:lnSpc>
                <a:spcPct val="100000"/>
              </a:lnSpc>
              <a:spcBef>
                <a:spcPts val="0"/>
              </a:spcBef>
              <a:spcAft>
                <a:spcPts val="0"/>
              </a:spcAft>
              <a:buSzPts val="2800"/>
              <a:buNone/>
              <a:defRPr>
                <a:latin typeface="Roboto"/>
                <a:ea typeface="Roboto"/>
                <a:cs typeface="Roboto"/>
                <a:sym typeface="Roboto"/>
              </a:defRPr>
            </a:lvl6pPr>
            <a:lvl7pPr lvl="6" algn="r">
              <a:lnSpc>
                <a:spcPct val="100000"/>
              </a:lnSpc>
              <a:spcBef>
                <a:spcPts val="0"/>
              </a:spcBef>
              <a:spcAft>
                <a:spcPts val="0"/>
              </a:spcAft>
              <a:buSzPts val="2800"/>
              <a:buNone/>
              <a:defRPr>
                <a:latin typeface="Roboto"/>
                <a:ea typeface="Roboto"/>
                <a:cs typeface="Roboto"/>
                <a:sym typeface="Roboto"/>
              </a:defRPr>
            </a:lvl7pPr>
            <a:lvl8pPr lvl="7" algn="r">
              <a:lnSpc>
                <a:spcPct val="100000"/>
              </a:lnSpc>
              <a:spcBef>
                <a:spcPts val="0"/>
              </a:spcBef>
              <a:spcAft>
                <a:spcPts val="0"/>
              </a:spcAft>
              <a:buSzPts val="2800"/>
              <a:buNone/>
              <a:defRPr>
                <a:latin typeface="Roboto"/>
                <a:ea typeface="Roboto"/>
                <a:cs typeface="Roboto"/>
                <a:sym typeface="Roboto"/>
              </a:defRPr>
            </a:lvl8pPr>
            <a:lvl9pPr lvl="8" algn="r">
              <a:lnSpc>
                <a:spcPct val="100000"/>
              </a:lnSpc>
              <a:spcBef>
                <a:spcPts val="0"/>
              </a:spcBef>
              <a:spcAft>
                <a:spcPts val="0"/>
              </a:spcAft>
              <a:buSzPts val="2800"/>
              <a:buNone/>
              <a:defRPr>
                <a:latin typeface="Roboto"/>
                <a:ea typeface="Roboto"/>
                <a:cs typeface="Roboto"/>
                <a:sym typeface="Roboto"/>
              </a:defRPr>
            </a:lvl9pPr>
          </a:lstStyle>
          <a:p/>
        </p:txBody>
      </p:sp>
      <p:sp>
        <p:nvSpPr>
          <p:cNvPr id="104" name="Google Shape;104;p23"/>
          <p:cNvSpPr txBox="1"/>
          <p:nvPr>
            <p:ph idx="1" type="subTitle"/>
          </p:nvPr>
        </p:nvSpPr>
        <p:spPr>
          <a:xfrm>
            <a:off x="2237250" y="2090550"/>
            <a:ext cx="4669500" cy="14955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SzPts val="1400"/>
              <a:buChar char="●"/>
              <a:defRPr/>
            </a:lvl1pPr>
            <a:lvl2pPr lvl="1" algn="r">
              <a:lnSpc>
                <a:spcPct val="100000"/>
              </a:lnSpc>
              <a:spcBef>
                <a:spcPts val="0"/>
              </a:spcBef>
              <a:spcAft>
                <a:spcPts val="0"/>
              </a:spcAft>
              <a:buSzPts val="1400"/>
              <a:buChar char="○"/>
              <a:defRPr sz="2100"/>
            </a:lvl2pPr>
            <a:lvl3pPr lvl="2" algn="r">
              <a:lnSpc>
                <a:spcPct val="100000"/>
              </a:lnSpc>
              <a:spcBef>
                <a:spcPts val="0"/>
              </a:spcBef>
              <a:spcAft>
                <a:spcPts val="0"/>
              </a:spcAft>
              <a:buSzPts val="1400"/>
              <a:buChar char="■"/>
              <a:defRPr sz="2100"/>
            </a:lvl3pPr>
            <a:lvl4pPr lvl="3" algn="r">
              <a:lnSpc>
                <a:spcPct val="100000"/>
              </a:lnSpc>
              <a:spcBef>
                <a:spcPts val="0"/>
              </a:spcBef>
              <a:spcAft>
                <a:spcPts val="0"/>
              </a:spcAft>
              <a:buSzPts val="1400"/>
              <a:buChar char="●"/>
              <a:defRPr sz="2100"/>
            </a:lvl4pPr>
            <a:lvl5pPr lvl="4" algn="r">
              <a:lnSpc>
                <a:spcPct val="100000"/>
              </a:lnSpc>
              <a:spcBef>
                <a:spcPts val="0"/>
              </a:spcBef>
              <a:spcAft>
                <a:spcPts val="0"/>
              </a:spcAft>
              <a:buSzPts val="1400"/>
              <a:buChar char="○"/>
              <a:defRPr sz="2100"/>
            </a:lvl5pPr>
            <a:lvl6pPr lvl="5" algn="r">
              <a:lnSpc>
                <a:spcPct val="100000"/>
              </a:lnSpc>
              <a:spcBef>
                <a:spcPts val="0"/>
              </a:spcBef>
              <a:spcAft>
                <a:spcPts val="0"/>
              </a:spcAft>
              <a:buSzPts val="1400"/>
              <a:buChar char="■"/>
              <a:defRPr sz="2100"/>
            </a:lvl6pPr>
            <a:lvl7pPr lvl="6" algn="r">
              <a:lnSpc>
                <a:spcPct val="100000"/>
              </a:lnSpc>
              <a:spcBef>
                <a:spcPts val="0"/>
              </a:spcBef>
              <a:spcAft>
                <a:spcPts val="0"/>
              </a:spcAft>
              <a:buSzPts val="1400"/>
              <a:buChar char="●"/>
              <a:defRPr sz="2100"/>
            </a:lvl7pPr>
            <a:lvl8pPr lvl="7" algn="r">
              <a:lnSpc>
                <a:spcPct val="100000"/>
              </a:lnSpc>
              <a:spcBef>
                <a:spcPts val="0"/>
              </a:spcBef>
              <a:spcAft>
                <a:spcPts val="0"/>
              </a:spcAft>
              <a:buSzPts val="1400"/>
              <a:buChar char="○"/>
              <a:defRPr sz="2100"/>
            </a:lvl8pPr>
            <a:lvl9pPr lvl="8" algn="r">
              <a:lnSpc>
                <a:spcPct val="100000"/>
              </a:lnSpc>
              <a:spcBef>
                <a:spcPts val="0"/>
              </a:spcBef>
              <a:spcAft>
                <a:spcPts val="0"/>
              </a:spcAft>
              <a:buSzPts val="1400"/>
              <a:buChar char="■"/>
              <a:defRPr sz="21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p:cSld name="CUSTOM_7">
    <p:spTree>
      <p:nvGrpSpPr>
        <p:cNvPr id="105" name="Shape 105"/>
        <p:cNvGrpSpPr/>
        <p:nvPr/>
      </p:nvGrpSpPr>
      <p:grpSpPr>
        <a:xfrm>
          <a:off x="0" y="0"/>
          <a:ext cx="0" cy="0"/>
          <a:chOff x="0" y="0"/>
          <a:chExt cx="0" cy="0"/>
        </a:xfrm>
      </p:grpSpPr>
      <p:pic>
        <p:nvPicPr>
          <p:cNvPr id="106" name="Google Shape;106;p24"/>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107" name="Google Shape;107;p24"/>
          <p:cNvPicPr preferRelativeResize="0"/>
          <p:nvPr/>
        </p:nvPicPr>
        <p:blipFill rotWithShape="1">
          <a:blip r:embed="rId3">
            <a:alphaModFix/>
          </a:blip>
          <a:srcRect b="0" l="0" r="0" t="0"/>
          <a:stretch/>
        </p:blipFill>
        <p:spPr>
          <a:xfrm>
            <a:off x="0" y="0"/>
            <a:ext cx="9144003" cy="5143501"/>
          </a:xfrm>
          <a:prstGeom prst="rect">
            <a:avLst/>
          </a:prstGeom>
          <a:noFill/>
          <a:ln>
            <a:noFill/>
          </a:ln>
        </p:spPr>
      </p:pic>
      <p:pic>
        <p:nvPicPr>
          <p:cNvPr id="108" name="Google Shape;108;p24"/>
          <p:cNvPicPr preferRelativeResize="0"/>
          <p:nvPr/>
        </p:nvPicPr>
        <p:blipFill rotWithShape="1">
          <a:blip r:embed="rId4">
            <a:alphaModFix/>
          </a:blip>
          <a:srcRect b="0" l="0" r="0" t="0"/>
          <a:stretch/>
        </p:blipFill>
        <p:spPr>
          <a:xfrm>
            <a:off x="0" y="0"/>
            <a:ext cx="9144003" cy="5143501"/>
          </a:xfrm>
          <a:prstGeom prst="rect">
            <a:avLst/>
          </a:prstGeom>
          <a:noFill/>
          <a:ln>
            <a:noFill/>
          </a:ln>
        </p:spPr>
      </p:pic>
      <p:sp>
        <p:nvSpPr>
          <p:cNvPr id="109" name="Google Shape;109;p24"/>
          <p:cNvSpPr/>
          <p:nvPr/>
        </p:nvSpPr>
        <p:spPr>
          <a:xfrm>
            <a:off x="933825" y="418638"/>
            <a:ext cx="7308495" cy="4306225"/>
          </a:xfrm>
          <a:custGeom>
            <a:rect b="b" l="l" r="r" t="t"/>
            <a:pathLst>
              <a:path extrusionOk="0" h="6678" w="9000">
                <a:moveTo>
                  <a:pt x="1047" y="225"/>
                </a:moveTo>
                <a:cubicBezTo>
                  <a:pt x="1064" y="225"/>
                  <a:pt x="1077" y="238"/>
                  <a:pt x="1077" y="255"/>
                </a:cubicBezTo>
                <a:lnTo>
                  <a:pt x="1077" y="425"/>
                </a:lnTo>
                <a:cubicBezTo>
                  <a:pt x="1077" y="439"/>
                  <a:pt x="1064" y="452"/>
                  <a:pt x="1047" y="452"/>
                </a:cubicBezTo>
                <a:lnTo>
                  <a:pt x="367" y="452"/>
                </a:lnTo>
                <a:cubicBezTo>
                  <a:pt x="354" y="452"/>
                  <a:pt x="340" y="439"/>
                  <a:pt x="340" y="425"/>
                </a:cubicBezTo>
                <a:lnTo>
                  <a:pt x="340" y="255"/>
                </a:lnTo>
                <a:cubicBezTo>
                  <a:pt x="340" y="238"/>
                  <a:pt x="354" y="225"/>
                  <a:pt x="367" y="225"/>
                </a:cubicBezTo>
                <a:close/>
                <a:moveTo>
                  <a:pt x="2011" y="225"/>
                </a:moveTo>
                <a:cubicBezTo>
                  <a:pt x="2025" y="225"/>
                  <a:pt x="2038" y="238"/>
                  <a:pt x="2038" y="255"/>
                </a:cubicBezTo>
                <a:lnTo>
                  <a:pt x="2038" y="425"/>
                </a:lnTo>
                <a:cubicBezTo>
                  <a:pt x="2038" y="439"/>
                  <a:pt x="2025" y="452"/>
                  <a:pt x="2011" y="452"/>
                </a:cubicBezTo>
                <a:lnTo>
                  <a:pt x="1332" y="452"/>
                </a:lnTo>
                <a:cubicBezTo>
                  <a:pt x="1318" y="452"/>
                  <a:pt x="1301" y="439"/>
                  <a:pt x="1301" y="425"/>
                </a:cubicBezTo>
                <a:lnTo>
                  <a:pt x="1301" y="255"/>
                </a:lnTo>
                <a:cubicBezTo>
                  <a:pt x="1301" y="238"/>
                  <a:pt x="1318" y="225"/>
                  <a:pt x="1332" y="225"/>
                </a:cubicBezTo>
                <a:close/>
                <a:moveTo>
                  <a:pt x="2972" y="225"/>
                </a:moveTo>
                <a:cubicBezTo>
                  <a:pt x="2986" y="225"/>
                  <a:pt x="2999" y="238"/>
                  <a:pt x="2999" y="255"/>
                </a:cubicBezTo>
                <a:lnTo>
                  <a:pt x="2999" y="425"/>
                </a:lnTo>
                <a:cubicBezTo>
                  <a:pt x="2999" y="439"/>
                  <a:pt x="2986" y="452"/>
                  <a:pt x="2972" y="452"/>
                </a:cubicBezTo>
                <a:lnTo>
                  <a:pt x="2293" y="452"/>
                </a:lnTo>
                <a:cubicBezTo>
                  <a:pt x="2279" y="452"/>
                  <a:pt x="2266" y="439"/>
                  <a:pt x="2266" y="425"/>
                </a:cubicBezTo>
                <a:lnTo>
                  <a:pt x="2266" y="255"/>
                </a:lnTo>
                <a:cubicBezTo>
                  <a:pt x="2266" y="238"/>
                  <a:pt x="2279" y="225"/>
                  <a:pt x="2293" y="225"/>
                </a:cubicBezTo>
                <a:close/>
                <a:moveTo>
                  <a:pt x="3933" y="225"/>
                </a:moveTo>
                <a:cubicBezTo>
                  <a:pt x="3950" y="225"/>
                  <a:pt x="3964" y="238"/>
                  <a:pt x="3964" y="255"/>
                </a:cubicBezTo>
                <a:lnTo>
                  <a:pt x="3964" y="425"/>
                </a:lnTo>
                <a:cubicBezTo>
                  <a:pt x="3964" y="439"/>
                  <a:pt x="3950" y="452"/>
                  <a:pt x="3933" y="452"/>
                </a:cubicBezTo>
                <a:lnTo>
                  <a:pt x="3254" y="452"/>
                </a:lnTo>
                <a:cubicBezTo>
                  <a:pt x="3240" y="452"/>
                  <a:pt x="3227" y="439"/>
                  <a:pt x="3227" y="425"/>
                </a:cubicBezTo>
                <a:lnTo>
                  <a:pt x="3227" y="255"/>
                </a:lnTo>
                <a:cubicBezTo>
                  <a:pt x="3227" y="238"/>
                  <a:pt x="3240" y="225"/>
                  <a:pt x="3254" y="225"/>
                </a:cubicBezTo>
                <a:close/>
                <a:moveTo>
                  <a:pt x="4898" y="225"/>
                </a:moveTo>
                <a:cubicBezTo>
                  <a:pt x="4911" y="225"/>
                  <a:pt x="4925" y="238"/>
                  <a:pt x="4925" y="255"/>
                </a:cubicBezTo>
                <a:lnTo>
                  <a:pt x="4925" y="425"/>
                </a:lnTo>
                <a:cubicBezTo>
                  <a:pt x="4925" y="439"/>
                  <a:pt x="4911" y="452"/>
                  <a:pt x="4898" y="452"/>
                </a:cubicBezTo>
                <a:lnTo>
                  <a:pt x="4218" y="452"/>
                </a:lnTo>
                <a:cubicBezTo>
                  <a:pt x="4205" y="452"/>
                  <a:pt x="4188" y="439"/>
                  <a:pt x="4188" y="425"/>
                </a:cubicBezTo>
                <a:lnTo>
                  <a:pt x="4188" y="255"/>
                </a:lnTo>
                <a:cubicBezTo>
                  <a:pt x="4188" y="238"/>
                  <a:pt x="4205" y="225"/>
                  <a:pt x="4218" y="225"/>
                </a:cubicBezTo>
                <a:close/>
                <a:moveTo>
                  <a:pt x="5859" y="225"/>
                </a:moveTo>
                <a:cubicBezTo>
                  <a:pt x="5872" y="225"/>
                  <a:pt x="5886" y="238"/>
                  <a:pt x="5886" y="255"/>
                </a:cubicBezTo>
                <a:lnTo>
                  <a:pt x="5886" y="425"/>
                </a:lnTo>
                <a:cubicBezTo>
                  <a:pt x="5886" y="439"/>
                  <a:pt x="5872" y="452"/>
                  <a:pt x="5859" y="452"/>
                </a:cubicBezTo>
                <a:lnTo>
                  <a:pt x="5179" y="452"/>
                </a:lnTo>
                <a:cubicBezTo>
                  <a:pt x="5166" y="452"/>
                  <a:pt x="5152" y="439"/>
                  <a:pt x="5152" y="425"/>
                </a:cubicBezTo>
                <a:lnTo>
                  <a:pt x="5152" y="255"/>
                </a:lnTo>
                <a:cubicBezTo>
                  <a:pt x="5152" y="238"/>
                  <a:pt x="5166" y="225"/>
                  <a:pt x="5179" y="225"/>
                </a:cubicBezTo>
                <a:close/>
                <a:moveTo>
                  <a:pt x="6877" y="225"/>
                </a:moveTo>
                <a:cubicBezTo>
                  <a:pt x="6891" y="225"/>
                  <a:pt x="6905" y="238"/>
                  <a:pt x="6905" y="255"/>
                </a:cubicBezTo>
                <a:lnTo>
                  <a:pt x="6905" y="425"/>
                </a:lnTo>
                <a:cubicBezTo>
                  <a:pt x="6905" y="439"/>
                  <a:pt x="6891" y="452"/>
                  <a:pt x="6877" y="452"/>
                </a:cubicBezTo>
                <a:lnTo>
                  <a:pt x="6198" y="452"/>
                </a:lnTo>
                <a:cubicBezTo>
                  <a:pt x="6185" y="452"/>
                  <a:pt x="6171" y="439"/>
                  <a:pt x="6171" y="425"/>
                </a:cubicBezTo>
                <a:lnTo>
                  <a:pt x="6171" y="255"/>
                </a:lnTo>
                <a:cubicBezTo>
                  <a:pt x="6171" y="238"/>
                  <a:pt x="6185" y="225"/>
                  <a:pt x="6198" y="225"/>
                </a:cubicBezTo>
                <a:close/>
                <a:moveTo>
                  <a:pt x="7839" y="225"/>
                </a:moveTo>
                <a:cubicBezTo>
                  <a:pt x="7856" y="225"/>
                  <a:pt x="7869" y="238"/>
                  <a:pt x="7869" y="255"/>
                </a:cubicBezTo>
                <a:lnTo>
                  <a:pt x="7869" y="425"/>
                </a:lnTo>
                <a:cubicBezTo>
                  <a:pt x="7869" y="439"/>
                  <a:pt x="7856" y="452"/>
                  <a:pt x="7839" y="452"/>
                </a:cubicBezTo>
                <a:lnTo>
                  <a:pt x="7159" y="452"/>
                </a:lnTo>
                <a:cubicBezTo>
                  <a:pt x="7146" y="452"/>
                  <a:pt x="7132" y="439"/>
                  <a:pt x="7132" y="425"/>
                </a:cubicBezTo>
                <a:lnTo>
                  <a:pt x="7132" y="255"/>
                </a:lnTo>
                <a:cubicBezTo>
                  <a:pt x="7132" y="238"/>
                  <a:pt x="7146" y="225"/>
                  <a:pt x="7159" y="225"/>
                </a:cubicBezTo>
                <a:close/>
                <a:moveTo>
                  <a:pt x="8803" y="225"/>
                </a:moveTo>
                <a:cubicBezTo>
                  <a:pt x="8817" y="225"/>
                  <a:pt x="8830" y="238"/>
                  <a:pt x="8830" y="255"/>
                </a:cubicBezTo>
                <a:lnTo>
                  <a:pt x="8830" y="425"/>
                </a:lnTo>
                <a:cubicBezTo>
                  <a:pt x="8830" y="439"/>
                  <a:pt x="8817" y="452"/>
                  <a:pt x="8803" y="452"/>
                </a:cubicBezTo>
                <a:lnTo>
                  <a:pt x="8124" y="452"/>
                </a:lnTo>
                <a:cubicBezTo>
                  <a:pt x="8110" y="452"/>
                  <a:pt x="8093" y="439"/>
                  <a:pt x="8093" y="425"/>
                </a:cubicBezTo>
                <a:lnTo>
                  <a:pt x="8093" y="255"/>
                </a:lnTo>
                <a:cubicBezTo>
                  <a:pt x="8093" y="238"/>
                  <a:pt x="8110" y="225"/>
                  <a:pt x="8124" y="225"/>
                </a:cubicBezTo>
                <a:close/>
                <a:moveTo>
                  <a:pt x="1" y="1"/>
                </a:moveTo>
                <a:lnTo>
                  <a:pt x="1" y="6677"/>
                </a:lnTo>
                <a:lnTo>
                  <a:pt x="9000" y="6677"/>
                </a:lnTo>
                <a:lnTo>
                  <a:pt x="9000"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4"/>
          <p:cNvSpPr/>
          <p:nvPr/>
        </p:nvSpPr>
        <p:spPr>
          <a:xfrm>
            <a:off x="1234425" y="1310063"/>
            <a:ext cx="6569243" cy="37469"/>
          </a:xfrm>
          <a:custGeom>
            <a:rect b="b" l="l" r="r" t="t"/>
            <a:pathLst>
              <a:path extrusionOk="0" h="59" w="7248">
                <a:moveTo>
                  <a:pt x="1" y="0"/>
                </a:moveTo>
                <a:lnTo>
                  <a:pt x="1" y="58"/>
                </a:lnTo>
                <a:lnTo>
                  <a:pt x="7248" y="58"/>
                </a:lnTo>
                <a:lnTo>
                  <a:pt x="7248" y="0"/>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24"/>
          <p:cNvSpPr/>
          <p:nvPr/>
        </p:nvSpPr>
        <p:spPr>
          <a:xfrm>
            <a:off x="1234425" y="1633317"/>
            <a:ext cx="6569243" cy="37469"/>
          </a:xfrm>
          <a:custGeom>
            <a:rect b="b" l="l" r="r" t="t"/>
            <a:pathLst>
              <a:path extrusionOk="0" h="59" w="7248">
                <a:moveTo>
                  <a:pt x="1" y="1"/>
                </a:moveTo>
                <a:lnTo>
                  <a:pt x="1" y="58"/>
                </a:lnTo>
                <a:lnTo>
                  <a:pt x="7248" y="58"/>
                </a:lnTo>
                <a:lnTo>
                  <a:pt x="7248" y="1"/>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24"/>
          <p:cNvSpPr/>
          <p:nvPr/>
        </p:nvSpPr>
        <p:spPr>
          <a:xfrm>
            <a:off x="1234425" y="1957206"/>
            <a:ext cx="6569243" cy="36834"/>
          </a:xfrm>
          <a:custGeom>
            <a:rect b="b" l="l" r="r" t="t"/>
            <a:pathLst>
              <a:path extrusionOk="0" h="58" w="7248">
                <a:moveTo>
                  <a:pt x="1" y="0"/>
                </a:moveTo>
                <a:lnTo>
                  <a:pt x="1" y="58"/>
                </a:lnTo>
                <a:lnTo>
                  <a:pt x="7248" y="58"/>
                </a:lnTo>
                <a:lnTo>
                  <a:pt x="7248" y="0"/>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24"/>
          <p:cNvSpPr/>
          <p:nvPr/>
        </p:nvSpPr>
        <p:spPr>
          <a:xfrm>
            <a:off x="1234425" y="2280460"/>
            <a:ext cx="6569243" cy="37469"/>
          </a:xfrm>
          <a:custGeom>
            <a:rect b="b" l="l" r="r" t="t"/>
            <a:pathLst>
              <a:path extrusionOk="0" h="59" w="7248">
                <a:moveTo>
                  <a:pt x="1" y="1"/>
                </a:moveTo>
                <a:lnTo>
                  <a:pt x="1" y="58"/>
                </a:lnTo>
                <a:lnTo>
                  <a:pt x="7248" y="58"/>
                </a:lnTo>
                <a:lnTo>
                  <a:pt x="7248" y="1"/>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24"/>
          <p:cNvSpPr/>
          <p:nvPr/>
        </p:nvSpPr>
        <p:spPr>
          <a:xfrm>
            <a:off x="1234425" y="2603714"/>
            <a:ext cx="6569243" cy="37469"/>
          </a:xfrm>
          <a:custGeom>
            <a:rect b="b" l="l" r="r" t="t"/>
            <a:pathLst>
              <a:path extrusionOk="0" h="59" w="7248">
                <a:moveTo>
                  <a:pt x="1" y="1"/>
                </a:moveTo>
                <a:lnTo>
                  <a:pt x="1" y="59"/>
                </a:lnTo>
                <a:lnTo>
                  <a:pt x="7248" y="59"/>
                </a:lnTo>
                <a:lnTo>
                  <a:pt x="7248" y="1"/>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24"/>
          <p:cNvSpPr/>
          <p:nvPr/>
        </p:nvSpPr>
        <p:spPr>
          <a:xfrm>
            <a:off x="1234425" y="2927603"/>
            <a:ext cx="6569243" cy="37469"/>
          </a:xfrm>
          <a:custGeom>
            <a:rect b="b" l="l" r="r" t="t"/>
            <a:pathLst>
              <a:path extrusionOk="0" h="59" w="7248">
                <a:moveTo>
                  <a:pt x="1" y="0"/>
                </a:moveTo>
                <a:lnTo>
                  <a:pt x="1" y="58"/>
                </a:lnTo>
                <a:lnTo>
                  <a:pt x="7248" y="58"/>
                </a:lnTo>
                <a:lnTo>
                  <a:pt x="7248" y="0"/>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24"/>
          <p:cNvSpPr/>
          <p:nvPr/>
        </p:nvSpPr>
        <p:spPr>
          <a:xfrm>
            <a:off x="1234425" y="2927603"/>
            <a:ext cx="6569243" cy="37469"/>
          </a:xfrm>
          <a:custGeom>
            <a:rect b="b" l="l" r="r" t="t"/>
            <a:pathLst>
              <a:path extrusionOk="0" h="59" w="7248">
                <a:moveTo>
                  <a:pt x="1" y="0"/>
                </a:moveTo>
                <a:lnTo>
                  <a:pt x="1" y="58"/>
                </a:lnTo>
                <a:lnTo>
                  <a:pt x="7248" y="58"/>
                </a:lnTo>
                <a:lnTo>
                  <a:pt x="7248" y="0"/>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24"/>
          <p:cNvSpPr/>
          <p:nvPr/>
        </p:nvSpPr>
        <p:spPr>
          <a:xfrm>
            <a:off x="1234425" y="3250857"/>
            <a:ext cx="6569243" cy="37469"/>
          </a:xfrm>
          <a:custGeom>
            <a:rect b="b" l="l" r="r" t="t"/>
            <a:pathLst>
              <a:path extrusionOk="0" h="59" w="7248">
                <a:moveTo>
                  <a:pt x="1" y="1"/>
                </a:moveTo>
                <a:lnTo>
                  <a:pt x="1" y="58"/>
                </a:lnTo>
                <a:lnTo>
                  <a:pt x="7248" y="58"/>
                </a:lnTo>
                <a:lnTo>
                  <a:pt x="7248" y="1"/>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24"/>
          <p:cNvSpPr/>
          <p:nvPr/>
        </p:nvSpPr>
        <p:spPr>
          <a:xfrm>
            <a:off x="1234425" y="3574746"/>
            <a:ext cx="6569243" cy="36834"/>
          </a:xfrm>
          <a:custGeom>
            <a:rect b="b" l="l" r="r" t="t"/>
            <a:pathLst>
              <a:path extrusionOk="0" h="58" w="7248">
                <a:moveTo>
                  <a:pt x="1" y="0"/>
                </a:moveTo>
                <a:lnTo>
                  <a:pt x="1" y="58"/>
                </a:lnTo>
                <a:lnTo>
                  <a:pt x="7248" y="58"/>
                </a:lnTo>
                <a:lnTo>
                  <a:pt x="7248" y="0"/>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24"/>
          <p:cNvSpPr/>
          <p:nvPr/>
        </p:nvSpPr>
        <p:spPr>
          <a:xfrm>
            <a:off x="1234425" y="3898000"/>
            <a:ext cx="6569243" cy="37469"/>
          </a:xfrm>
          <a:custGeom>
            <a:rect b="b" l="l" r="r" t="t"/>
            <a:pathLst>
              <a:path extrusionOk="0" h="59" w="7248">
                <a:moveTo>
                  <a:pt x="1" y="1"/>
                </a:moveTo>
                <a:lnTo>
                  <a:pt x="1" y="58"/>
                </a:lnTo>
                <a:lnTo>
                  <a:pt x="7248" y="58"/>
                </a:lnTo>
                <a:lnTo>
                  <a:pt x="7248" y="1"/>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24"/>
          <p:cNvSpPr/>
          <p:nvPr/>
        </p:nvSpPr>
        <p:spPr>
          <a:xfrm>
            <a:off x="1234425" y="4221254"/>
            <a:ext cx="6569243" cy="37469"/>
          </a:xfrm>
          <a:custGeom>
            <a:rect b="b" l="l" r="r" t="t"/>
            <a:pathLst>
              <a:path extrusionOk="0" h="59" w="7248">
                <a:moveTo>
                  <a:pt x="1" y="1"/>
                </a:moveTo>
                <a:lnTo>
                  <a:pt x="1" y="59"/>
                </a:lnTo>
                <a:lnTo>
                  <a:pt x="7248" y="59"/>
                </a:lnTo>
                <a:lnTo>
                  <a:pt x="7248" y="1"/>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24"/>
          <p:cNvSpPr/>
          <p:nvPr/>
        </p:nvSpPr>
        <p:spPr>
          <a:xfrm>
            <a:off x="1234425" y="4545143"/>
            <a:ext cx="6569243" cy="37469"/>
          </a:xfrm>
          <a:custGeom>
            <a:rect b="b" l="l" r="r" t="t"/>
            <a:pathLst>
              <a:path extrusionOk="0" h="59" w="7248">
                <a:moveTo>
                  <a:pt x="1" y="0"/>
                </a:moveTo>
                <a:lnTo>
                  <a:pt x="1" y="58"/>
                </a:lnTo>
                <a:lnTo>
                  <a:pt x="7248" y="58"/>
                </a:lnTo>
                <a:lnTo>
                  <a:pt x="7248" y="0"/>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24"/>
          <p:cNvSpPr/>
          <p:nvPr/>
        </p:nvSpPr>
        <p:spPr>
          <a:xfrm>
            <a:off x="1855225" y="91489"/>
            <a:ext cx="377725" cy="856521"/>
          </a:xfrm>
          <a:custGeom>
            <a:rect b="b" l="l" r="r" t="t"/>
            <a:pathLst>
              <a:path extrusionOk="0" h="4109" w="1812">
                <a:moveTo>
                  <a:pt x="1231" y="1"/>
                </a:moveTo>
                <a:cubicBezTo>
                  <a:pt x="977" y="1"/>
                  <a:pt x="750" y="217"/>
                  <a:pt x="689" y="534"/>
                </a:cubicBezTo>
                <a:lnTo>
                  <a:pt x="527" y="1592"/>
                </a:lnTo>
                <a:lnTo>
                  <a:pt x="527" y="1592"/>
                </a:lnTo>
                <a:lnTo>
                  <a:pt x="704" y="1577"/>
                </a:lnTo>
                <a:lnTo>
                  <a:pt x="866" y="550"/>
                </a:lnTo>
                <a:cubicBezTo>
                  <a:pt x="894" y="344"/>
                  <a:pt x="1047" y="177"/>
                  <a:pt x="1210" y="177"/>
                </a:cubicBezTo>
                <a:cubicBezTo>
                  <a:pt x="1223" y="177"/>
                  <a:pt x="1237" y="178"/>
                  <a:pt x="1250" y="180"/>
                </a:cubicBezTo>
                <a:lnTo>
                  <a:pt x="1331" y="196"/>
                </a:lnTo>
                <a:cubicBezTo>
                  <a:pt x="1408" y="215"/>
                  <a:pt x="1489" y="261"/>
                  <a:pt x="1539" y="357"/>
                </a:cubicBezTo>
                <a:cubicBezTo>
                  <a:pt x="1600" y="454"/>
                  <a:pt x="1635" y="565"/>
                  <a:pt x="1620" y="677"/>
                </a:cubicBezTo>
                <a:lnTo>
                  <a:pt x="1154" y="3500"/>
                </a:lnTo>
                <a:cubicBezTo>
                  <a:pt x="1110" y="3770"/>
                  <a:pt x="941" y="3940"/>
                  <a:pt x="724" y="3940"/>
                </a:cubicBezTo>
                <a:cubicBezTo>
                  <a:pt x="696" y="3940"/>
                  <a:pt x="668" y="3937"/>
                  <a:pt x="639" y="3931"/>
                </a:cubicBezTo>
                <a:cubicBezTo>
                  <a:pt x="369" y="3885"/>
                  <a:pt x="177" y="3627"/>
                  <a:pt x="223" y="3354"/>
                </a:cubicBezTo>
                <a:lnTo>
                  <a:pt x="350" y="2504"/>
                </a:lnTo>
                <a:lnTo>
                  <a:pt x="177" y="2504"/>
                </a:lnTo>
                <a:lnTo>
                  <a:pt x="46" y="3323"/>
                </a:lnTo>
                <a:cubicBezTo>
                  <a:pt x="0" y="3693"/>
                  <a:pt x="239" y="4043"/>
                  <a:pt x="608" y="4093"/>
                </a:cubicBezTo>
                <a:cubicBezTo>
                  <a:pt x="639" y="4108"/>
                  <a:pt x="673" y="4108"/>
                  <a:pt x="704" y="4108"/>
                </a:cubicBezTo>
                <a:cubicBezTo>
                  <a:pt x="1023" y="4108"/>
                  <a:pt x="1266" y="3885"/>
                  <a:pt x="1331" y="3531"/>
                </a:cubicBezTo>
                <a:lnTo>
                  <a:pt x="1777" y="696"/>
                </a:lnTo>
                <a:cubicBezTo>
                  <a:pt x="1812" y="550"/>
                  <a:pt x="1777" y="388"/>
                  <a:pt x="1681" y="261"/>
                </a:cubicBezTo>
                <a:cubicBezTo>
                  <a:pt x="1600" y="134"/>
                  <a:pt x="1489" y="53"/>
                  <a:pt x="1346" y="23"/>
                </a:cubicBezTo>
                <a:lnTo>
                  <a:pt x="1281" y="3"/>
                </a:lnTo>
                <a:cubicBezTo>
                  <a:pt x="1264" y="2"/>
                  <a:pt x="1247" y="1"/>
                  <a:pt x="1231" y="1"/>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24"/>
          <p:cNvSpPr txBox="1"/>
          <p:nvPr>
            <p:ph type="title"/>
          </p:nvPr>
        </p:nvSpPr>
        <p:spPr>
          <a:xfrm>
            <a:off x="720000" y="540000"/>
            <a:ext cx="7704000" cy="477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4" name="Google Shape;124;p24"/>
          <p:cNvSpPr txBox="1"/>
          <p:nvPr>
            <p:ph idx="1" type="subTitle"/>
          </p:nvPr>
        </p:nvSpPr>
        <p:spPr>
          <a:xfrm>
            <a:off x="1459476" y="2992050"/>
            <a:ext cx="1859700" cy="698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2100"/>
              <a:buNone/>
              <a:defRPr sz="2100"/>
            </a:lvl2pPr>
            <a:lvl3pPr lvl="2" algn="l">
              <a:lnSpc>
                <a:spcPct val="100000"/>
              </a:lnSpc>
              <a:spcBef>
                <a:spcPts val="0"/>
              </a:spcBef>
              <a:spcAft>
                <a:spcPts val="0"/>
              </a:spcAft>
              <a:buSzPts val="2100"/>
              <a:buNone/>
              <a:defRPr sz="2100"/>
            </a:lvl3pPr>
            <a:lvl4pPr lvl="3" algn="l">
              <a:lnSpc>
                <a:spcPct val="100000"/>
              </a:lnSpc>
              <a:spcBef>
                <a:spcPts val="0"/>
              </a:spcBef>
              <a:spcAft>
                <a:spcPts val="0"/>
              </a:spcAft>
              <a:buSzPts val="2100"/>
              <a:buNone/>
              <a:defRPr sz="2100"/>
            </a:lvl4pPr>
            <a:lvl5pPr lvl="4" algn="l">
              <a:lnSpc>
                <a:spcPct val="100000"/>
              </a:lnSpc>
              <a:spcBef>
                <a:spcPts val="0"/>
              </a:spcBef>
              <a:spcAft>
                <a:spcPts val="0"/>
              </a:spcAft>
              <a:buSzPts val="2100"/>
              <a:buNone/>
              <a:defRPr sz="2100"/>
            </a:lvl5pPr>
            <a:lvl6pPr lvl="5" algn="l">
              <a:lnSpc>
                <a:spcPct val="100000"/>
              </a:lnSpc>
              <a:spcBef>
                <a:spcPts val="0"/>
              </a:spcBef>
              <a:spcAft>
                <a:spcPts val="0"/>
              </a:spcAft>
              <a:buSzPts val="2100"/>
              <a:buNone/>
              <a:defRPr sz="2100"/>
            </a:lvl6pPr>
            <a:lvl7pPr lvl="6" algn="l">
              <a:lnSpc>
                <a:spcPct val="100000"/>
              </a:lnSpc>
              <a:spcBef>
                <a:spcPts val="0"/>
              </a:spcBef>
              <a:spcAft>
                <a:spcPts val="0"/>
              </a:spcAft>
              <a:buSzPts val="2100"/>
              <a:buNone/>
              <a:defRPr sz="2100"/>
            </a:lvl7pPr>
            <a:lvl8pPr lvl="7" algn="l">
              <a:lnSpc>
                <a:spcPct val="100000"/>
              </a:lnSpc>
              <a:spcBef>
                <a:spcPts val="0"/>
              </a:spcBef>
              <a:spcAft>
                <a:spcPts val="0"/>
              </a:spcAft>
              <a:buSzPts val="2100"/>
              <a:buNone/>
              <a:defRPr sz="2100"/>
            </a:lvl8pPr>
            <a:lvl9pPr lvl="8" algn="l">
              <a:lnSpc>
                <a:spcPct val="100000"/>
              </a:lnSpc>
              <a:spcBef>
                <a:spcPts val="0"/>
              </a:spcBef>
              <a:spcAft>
                <a:spcPts val="0"/>
              </a:spcAft>
              <a:buSzPts val="2100"/>
              <a:buNone/>
              <a:defRPr sz="2100"/>
            </a:lvl9pPr>
          </a:lstStyle>
          <a:p/>
        </p:txBody>
      </p:sp>
      <p:sp>
        <p:nvSpPr>
          <p:cNvPr id="125" name="Google Shape;125;p24"/>
          <p:cNvSpPr txBox="1"/>
          <p:nvPr>
            <p:ph idx="2" type="title"/>
          </p:nvPr>
        </p:nvSpPr>
        <p:spPr>
          <a:xfrm>
            <a:off x="1459475" y="2515150"/>
            <a:ext cx="1859700" cy="420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2400">
                <a:solidFill>
                  <a:schemeClr val="accent4"/>
                </a:solidFill>
              </a:defRPr>
            </a:lvl1pPr>
            <a:lvl2pPr lvl="1" algn="l">
              <a:lnSpc>
                <a:spcPct val="100000"/>
              </a:lnSpc>
              <a:spcBef>
                <a:spcPts val="0"/>
              </a:spcBef>
              <a:spcAft>
                <a:spcPts val="0"/>
              </a:spcAft>
              <a:buSzPts val="2800"/>
              <a:buFont typeface="Patrick Hand"/>
              <a:buNone/>
              <a:defRPr>
                <a:latin typeface="Patrick Hand"/>
                <a:ea typeface="Patrick Hand"/>
                <a:cs typeface="Patrick Hand"/>
                <a:sym typeface="Patrick Hand"/>
              </a:defRPr>
            </a:lvl2pPr>
            <a:lvl3pPr lvl="2" algn="l">
              <a:lnSpc>
                <a:spcPct val="100000"/>
              </a:lnSpc>
              <a:spcBef>
                <a:spcPts val="0"/>
              </a:spcBef>
              <a:spcAft>
                <a:spcPts val="0"/>
              </a:spcAft>
              <a:buSzPts val="2800"/>
              <a:buFont typeface="Patrick Hand"/>
              <a:buNone/>
              <a:defRPr>
                <a:latin typeface="Patrick Hand"/>
                <a:ea typeface="Patrick Hand"/>
                <a:cs typeface="Patrick Hand"/>
                <a:sym typeface="Patrick Hand"/>
              </a:defRPr>
            </a:lvl3pPr>
            <a:lvl4pPr lvl="3" algn="l">
              <a:lnSpc>
                <a:spcPct val="100000"/>
              </a:lnSpc>
              <a:spcBef>
                <a:spcPts val="0"/>
              </a:spcBef>
              <a:spcAft>
                <a:spcPts val="0"/>
              </a:spcAft>
              <a:buSzPts val="2800"/>
              <a:buFont typeface="Patrick Hand"/>
              <a:buNone/>
              <a:defRPr>
                <a:latin typeface="Patrick Hand"/>
                <a:ea typeface="Patrick Hand"/>
                <a:cs typeface="Patrick Hand"/>
                <a:sym typeface="Patrick Hand"/>
              </a:defRPr>
            </a:lvl4pPr>
            <a:lvl5pPr lvl="4" algn="l">
              <a:lnSpc>
                <a:spcPct val="100000"/>
              </a:lnSpc>
              <a:spcBef>
                <a:spcPts val="0"/>
              </a:spcBef>
              <a:spcAft>
                <a:spcPts val="0"/>
              </a:spcAft>
              <a:buSzPts val="2800"/>
              <a:buFont typeface="Patrick Hand"/>
              <a:buNone/>
              <a:defRPr>
                <a:latin typeface="Patrick Hand"/>
                <a:ea typeface="Patrick Hand"/>
                <a:cs typeface="Patrick Hand"/>
                <a:sym typeface="Patrick Hand"/>
              </a:defRPr>
            </a:lvl5pPr>
            <a:lvl6pPr lvl="5" algn="l">
              <a:lnSpc>
                <a:spcPct val="100000"/>
              </a:lnSpc>
              <a:spcBef>
                <a:spcPts val="0"/>
              </a:spcBef>
              <a:spcAft>
                <a:spcPts val="0"/>
              </a:spcAft>
              <a:buSzPts val="2800"/>
              <a:buFont typeface="Patrick Hand"/>
              <a:buNone/>
              <a:defRPr>
                <a:latin typeface="Patrick Hand"/>
                <a:ea typeface="Patrick Hand"/>
                <a:cs typeface="Patrick Hand"/>
                <a:sym typeface="Patrick Hand"/>
              </a:defRPr>
            </a:lvl6pPr>
            <a:lvl7pPr lvl="6" algn="l">
              <a:lnSpc>
                <a:spcPct val="100000"/>
              </a:lnSpc>
              <a:spcBef>
                <a:spcPts val="0"/>
              </a:spcBef>
              <a:spcAft>
                <a:spcPts val="0"/>
              </a:spcAft>
              <a:buSzPts val="2800"/>
              <a:buFont typeface="Patrick Hand"/>
              <a:buNone/>
              <a:defRPr>
                <a:latin typeface="Patrick Hand"/>
                <a:ea typeface="Patrick Hand"/>
                <a:cs typeface="Patrick Hand"/>
                <a:sym typeface="Patrick Hand"/>
              </a:defRPr>
            </a:lvl7pPr>
            <a:lvl8pPr lvl="7" algn="l">
              <a:lnSpc>
                <a:spcPct val="100000"/>
              </a:lnSpc>
              <a:spcBef>
                <a:spcPts val="0"/>
              </a:spcBef>
              <a:spcAft>
                <a:spcPts val="0"/>
              </a:spcAft>
              <a:buSzPts val="2800"/>
              <a:buFont typeface="Patrick Hand"/>
              <a:buNone/>
              <a:defRPr>
                <a:latin typeface="Patrick Hand"/>
                <a:ea typeface="Patrick Hand"/>
                <a:cs typeface="Patrick Hand"/>
                <a:sym typeface="Patrick Hand"/>
              </a:defRPr>
            </a:lvl8pPr>
            <a:lvl9pPr lvl="8" algn="l">
              <a:lnSpc>
                <a:spcPct val="100000"/>
              </a:lnSpc>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26" name="Google Shape;126;p24"/>
          <p:cNvSpPr txBox="1"/>
          <p:nvPr>
            <p:ph idx="3" type="subTitle"/>
          </p:nvPr>
        </p:nvSpPr>
        <p:spPr>
          <a:xfrm>
            <a:off x="5856981" y="2992050"/>
            <a:ext cx="1859700" cy="698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2100"/>
              <a:buNone/>
              <a:defRPr sz="2100"/>
            </a:lvl2pPr>
            <a:lvl3pPr lvl="2" algn="l">
              <a:lnSpc>
                <a:spcPct val="100000"/>
              </a:lnSpc>
              <a:spcBef>
                <a:spcPts val="0"/>
              </a:spcBef>
              <a:spcAft>
                <a:spcPts val="0"/>
              </a:spcAft>
              <a:buSzPts val="2100"/>
              <a:buNone/>
              <a:defRPr sz="2100"/>
            </a:lvl3pPr>
            <a:lvl4pPr lvl="3" algn="l">
              <a:lnSpc>
                <a:spcPct val="100000"/>
              </a:lnSpc>
              <a:spcBef>
                <a:spcPts val="0"/>
              </a:spcBef>
              <a:spcAft>
                <a:spcPts val="0"/>
              </a:spcAft>
              <a:buSzPts val="2100"/>
              <a:buNone/>
              <a:defRPr sz="2100"/>
            </a:lvl4pPr>
            <a:lvl5pPr lvl="4" algn="l">
              <a:lnSpc>
                <a:spcPct val="100000"/>
              </a:lnSpc>
              <a:spcBef>
                <a:spcPts val="0"/>
              </a:spcBef>
              <a:spcAft>
                <a:spcPts val="0"/>
              </a:spcAft>
              <a:buSzPts val="2100"/>
              <a:buNone/>
              <a:defRPr sz="2100"/>
            </a:lvl5pPr>
            <a:lvl6pPr lvl="5" algn="l">
              <a:lnSpc>
                <a:spcPct val="100000"/>
              </a:lnSpc>
              <a:spcBef>
                <a:spcPts val="0"/>
              </a:spcBef>
              <a:spcAft>
                <a:spcPts val="0"/>
              </a:spcAft>
              <a:buSzPts val="2100"/>
              <a:buNone/>
              <a:defRPr sz="2100"/>
            </a:lvl6pPr>
            <a:lvl7pPr lvl="6" algn="l">
              <a:lnSpc>
                <a:spcPct val="100000"/>
              </a:lnSpc>
              <a:spcBef>
                <a:spcPts val="0"/>
              </a:spcBef>
              <a:spcAft>
                <a:spcPts val="0"/>
              </a:spcAft>
              <a:buSzPts val="2100"/>
              <a:buNone/>
              <a:defRPr sz="2100"/>
            </a:lvl7pPr>
            <a:lvl8pPr lvl="7" algn="l">
              <a:lnSpc>
                <a:spcPct val="100000"/>
              </a:lnSpc>
              <a:spcBef>
                <a:spcPts val="0"/>
              </a:spcBef>
              <a:spcAft>
                <a:spcPts val="0"/>
              </a:spcAft>
              <a:buSzPts val="2100"/>
              <a:buNone/>
              <a:defRPr sz="2100"/>
            </a:lvl8pPr>
            <a:lvl9pPr lvl="8" algn="l">
              <a:lnSpc>
                <a:spcPct val="100000"/>
              </a:lnSpc>
              <a:spcBef>
                <a:spcPts val="0"/>
              </a:spcBef>
              <a:spcAft>
                <a:spcPts val="0"/>
              </a:spcAft>
              <a:buSzPts val="2100"/>
              <a:buNone/>
              <a:defRPr sz="2100"/>
            </a:lvl9pPr>
          </a:lstStyle>
          <a:p/>
        </p:txBody>
      </p:sp>
      <p:sp>
        <p:nvSpPr>
          <p:cNvPr id="127" name="Google Shape;127;p24"/>
          <p:cNvSpPr txBox="1"/>
          <p:nvPr>
            <p:ph idx="4" type="title"/>
          </p:nvPr>
        </p:nvSpPr>
        <p:spPr>
          <a:xfrm>
            <a:off x="5856976" y="2515150"/>
            <a:ext cx="1859700" cy="420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2400">
                <a:solidFill>
                  <a:schemeClr val="accent4"/>
                </a:solidFill>
              </a:defRPr>
            </a:lvl1pPr>
            <a:lvl2pPr lvl="1" algn="l">
              <a:lnSpc>
                <a:spcPct val="100000"/>
              </a:lnSpc>
              <a:spcBef>
                <a:spcPts val="0"/>
              </a:spcBef>
              <a:spcAft>
                <a:spcPts val="0"/>
              </a:spcAft>
              <a:buSzPts val="2800"/>
              <a:buFont typeface="Patrick Hand"/>
              <a:buNone/>
              <a:defRPr>
                <a:latin typeface="Patrick Hand"/>
                <a:ea typeface="Patrick Hand"/>
                <a:cs typeface="Patrick Hand"/>
                <a:sym typeface="Patrick Hand"/>
              </a:defRPr>
            </a:lvl2pPr>
            <a:lvl3pPr lvl="2" algn="l">
              <a:lnSpc>
                <a:spcPct val="100000"/>
              </a:lnSpc>
              <a:spcBef>
                <a:spcPts val="0"/>
              </a:spcBef>
              <a:spcAft>
                <a:spcPts val="0"/>
              </a:spcAft>
              <a:buSzPts val="2800"/>
              <a:buFont typeface="Patrick Hand"/>
              <a:buNone/>
              <a:defRPr>
                <a:latin typeface="Patrick Hand"/>
                <a:ea typeface="Patrick Hand"/>
                <a:cs typeface="Patrick Hand"/>
                <a:sym typeface="Patrick Hand"/>
              </a:defRPr>
            </a:lvl3pPr>
            <a:lvl4pPr lvl="3" algn="l">
              <a:lnSpc>
                <a:spcPct val="100000"/>
              </a:lnSpc>
              <a:spcBef>
                <a:spcPts val="0"/>
              </a:spcBef>
              <a:spcAft>
                <a:spcPts val="0"/>
              </a:spcAft>
              <a:buSzPts val="2800"/>
              <a:buFont typeface="Patrick Hand"/>
              <a:buNone/>
              <a:defRPr>
                <a:latin typeface="Patrick Hand"/>
                <a:ea typeface="Patrick Hand"/>
                <a:cs typeface="Patrick Hand"/>
                <a:sym typeface="Patrick Hand"/>
              </a:defRPr>
            </a:lvl4pPr>
            <a:lvl5pPr lvl="4" algn="l">
              <a:lnSpc>
                <a:spcPct val="100000"/>
              </a:lnSpc>
              <a:spcBef>
                <a:spcPts val="0"/>
              </a:spcBef>
              <a:spcAft>
                <a:spcPts val="0"/>
              </a:spcAft>
              <a:buSzPts val="2800"/>
              <a:buFont typeface="Patrick Hand"/>
              <a:buNone/>
              <a:defRPr>
                <a:latin typeface="Patrick Hand"/>
                <a:ea typeface="Patrick Hand"/>
                <a:cs typeface="Patrick Hand"/>
                <a:sym typeface="Patrick Hand"/>
              </a:defRPr>
            </a:lvl5pPr>
            <a:lvl6pPr lvl="5" algn="l">
              <a:lnSpc>
                <a:spcPct val="100000"/>
              </a:lnSpc>
              <a:spcBef>
                <a:spcPts val="0"/>
              </a:spcBef>
              <a:spcAft>
                <a:spcPts val="0"/>
              </a:spcAft>
              <a:buSzPts val="2800"/>
              <a:buFont typeface="Patrick Hand"/>
              <a:buNone/>
              <a:defRPr>
                <a:latin typeface="Patrick Hand"/>
                <a:ea typeface="Patrick Hand"/>
                <a:cs typeface="Patrick Hand"/>
                <a:sym typeface="Patrick Hand"/>
              </a:defRPr>
            </a:lvl6pPr>
            <a:lvl7pPr lvl="6" algn="l">
              <a:lnSpc>
                <a:spcPct val="100000"/>
              </a:lnSpc>
              <a:spcBef>
                <a:spcPts val="0"/>
              </a:spcBef>
              <a:spcAft>
                <a:spcPts val="0"/>
              </a:spcAft>
              <a:buSzPts val="2800"/>
              <a:buFont typeface="Patrick Hand"/>
              <a:buNone/>
              <a:defRPr>
                <a:latin typeface="Patrick Hand"/>
                <a:ea typeface="Patrick Hand"/>
                <a:cs typeface="Patrick Hand"/>
                <a:sym typeface="Patrick Hand"/>
              </a:defRPr>
            </a:lvl7pPr>
            <a:lvl8pPr lvl="7" algn="l">
              <a:lnSpc>
                <a:spcPct val="100000"/>
              </a:lnSpc>
              <a:spcBef>
                <a:spcPts val="0"/>
              </a:spcBef>
              <a:spcAft>
                <a:spcPts val="0"/>
              </a:spcAft>
              <a:buSzPts val="2800"/>
              <a:buFont typeface="Patrick Hand"/>
              <a:buNone/>
              <a:defRPr>
                <a:latin typeface="Patrick Hand"/>
                <a:ea typeface="Patrick Hand"/>
                <a:cs typeface="Patrick Hand"/>
                <a:sym typeface="Patrick Hand"/>
              </a:defRPr>
            </a:lvl8pPr>
            <a:lvl9pPr lvl="8" algn="l">
              <a:lnSpc>
                <a:spcPct val="100000"/>
              </a:lnSpc>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128" name="Google Shape;128;p24"/>
          <p:cNvSpPr txBox="1"/>
          <p:nvPr>
            <p:ph idx="5" type="subTitle"/>
          </p:nvPr>
        </p:nvSpPr>
        <p:spPr>
          <a:xfrm>
            <a:off x="3658224" y="2992050"/>
            <a:ext cx="1859700" cy="698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2100"/>
              <a:buNone/>
              <a:defRPr sz="2100"/>
            </a:lvl2pPr>
            <a:lvl3pPr lvl="2" algn="l">
              <a:lnSpc>
                <a:spcPct val="100000"/>
              </a:lnSpc>
              <a:spcBef>
                <a:spcPts val="0"/>
              </a:spcBef>
              <a:spcAft>
                <a:spcPts val="0"/>
              </a:spcAft>
              <a:buSzPts val="2100"/>
              <a:buNone/>
              <a:defRPr sz="2100"/>
            </a:lvl3pPr>
            <a:lvl4pPr lvl="3" algn="l">
              <a:lnSpc>
                <a:spcPct val="100000"/>
              </a:lnSpc>
              <a:spcBef>
                <a:spcPts val="0"/>
              </a:spcBef>
              <a:spcAft>
                <a:spcPts val="0"/>
              </a:spcAft>
              <a:buSzPts val="2100"/>
              <a:buNone/>
              <a:defRPr sz="2100"/>
            </a:lvl4pPr>
            <a:lvl5pPr lvl="4" algn="l">
              <a:lnSpc>
                <a:spcPct val="100000"/>
              </a:lnSpc>
              <a:spcBef>
                <a:spcPts val="0"/>
              </a:spcBef>
              <a:spcAft>
                <a:spcPts val="0"/>
              </a:spcAft>
              <a:buSzPts val="2100"/>
              <a:buNone/>
              <a:defRPr sz="2100"/>
            </a:lvl5pPr>
            <a:lvl6pPr lvl="5" algn="l">
              <a:lnSpc>
                <a:spcPct val="100000"/>
              </a:lnSpc>
              <a:spcBef>
                <a:spcPts val="0"/>
              </a:spcBef>
              <a:spcAft>
                <a:spcPts val="0"/>
              </a:spcAft>
              <a:buSzPts val="2100"/>
              <a:buNone/>
              <a:defRPr sz="2100"/>
            </a:lvl6pPr>
            <a:lvl7pPr lvl="6" algn="l">
              <a:lnSpc>
                <a:spcPct val="100000"/>
              </a:lnSpc>
              <a:spcBef>
                <a:spcPts val="0"/>
              </a:spcBef>
              <a:spcAft>
                <a:spcPts val="0"/>
              </a:spcAft>
              <a:buSzPts val="2100"/>
              <a:buNone/>
              <a:defRPr sz="2100"/>
            </a:lvl7pPr>
            <a:lvl8pPr lvl="7" algn="l">
              <a:lnSpc>
                <a:spcPct val="100000"/>
              </a:lnSpc>
              <a:spcBef>
                <a:spcPts val="0"/>
              </a:spcBef>
              <a:spcAft>
                <a:spcPts val="0"/>
              </a:spcAft>
              <a:buSzPts val="2100"/>
              <a:buNone/>
              <a:defRPr sz="2100"/>
            </a:lvl8pPr>
            <a:lvl9pPr lvl="8" algn="l">
              <a:lnSpc>
                <a:spcPct val="100000"/>
              </a:lnSpc>
              <a:spcBef>
                <a:spcPts val="0"/>
              </a:spcBef>
              <a:spcAft>
                <a:spcPts val="0"/>
              </a:spcAft>
              <a:buSzPts val="2100"/>
              <a:buNone/>
              <a:defRPr sz="2100"/>
            </a:lvl9pPr>
          </a:lstStyle>
          <a:p/>
        </p:txBody>
      </p:sp>
      <p:sp>
        <p:nvSpPr>
          <p:cNvPr id="129" name="Google Shape;129;p24"/>
          <p:cNvSpPr txBox="1"/>
          <p:nvPr>
            <p:ph idx="6" type="title"/>
          </p:nvPr>
        </p:nvSpPr>
        <p:spPr>
          <a:xfrm>
            <a:off x="3658221" y="2515150"/>
            <a:ext cx="1859700" cy="420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2400">
                <a:solidFill>
                  <a:schemeClr val="accent4"/>
                </a:solidFill>
              </a:defRPr>
            </a:lvl1pPr>
            <a:lvl2pPr lvl="1" algn="l">
              <a:lnSpc>
                <a:spcPct val="100000"/>
              </a:lnSpc>
              <a:spcBef>
                <a:spcPts val="0"/>
              </a:spcBef>
              <a:spcAft>
                <a:spcPts val="0"/>
              </a:spcAft>
              <a:buSzPts val="2800"/>
              <a:buFont typeface="Patrick Hand"/>
              <a:buNone/>
              <a:defRPr>
                <a:latin typeface="Patrick Hand"/>
                <a:ea typeface="Patrick Hand"/>
                <a:cs typeface="Patrick Hand"/>
                <a:sym typeface="Patrick Hand"/>
              </a:defRPr>
            </a:lvl2pPr>
            <a:lvl3pPr lvl="2" algn="l">
              <a:lnSpc>
                <a:spcPct val="100000"/>
              </a:lnSpc>
              <a:spcBef>
                <a:spcPts val="0"/>
              </a:spcBef>
              <a:spcAft>
                <a:spcPts val="0"/>
              </a:spcAft>
              <a:buSzPts val="2800"/>
              <a:buFont typeface="Patrick Hand"/>
              <a:buNone/>
              <a:defRPr>
                <a:latin typeface="Patrick Hand"/>
                <a:ea typeface="Patrick Hand"/>
                <a:cs typeface="Patrick Hand"/>
                <a:sym typeface="Patrick Hand"/>
              </a:defRPr>
            </a:lvl3pPr>
            <a:lvl4pPr lvl="3" algn="l">
              <a:lnSpc>
                <a:spcPct val="100000"/>
              </a:lnSpc>
              <a:spcBef>
                <a:spcPts val="0"/>
              </a:spcBef>
              <a:spcAft>
                <a:spcPts val="0"/>
              </a:spcAft>
              <a:buSzPts val="2800"/>
              <a:buFont typeface="Patrick Hand"/>
              <a:buNone/>
              <a:defRPr>
                <a:latin typeface="Patrick Hand"/>
                <a:ea typeface="Patrick Hand"/>
                <a:cs typeface="Patrick Hand"/>
                <a:sym typeface="Patrick Hand"/>
              </a:defRPr>
            </a:lvl4pPr>
            <a:lvl5pPr lvl="4" algn="l">
              <a:lnSpc>
                <a:spcPct val="100000"/>
              </a:lnSpc>
              <a:spcBef>
                <a:spcPts val="0"/>
              </a:spcBef>
              <a:spcAft>
                <a:spcPts val="0"/>
              </a:spcAft>
              <a:buSzPts val="2800"/>
              <a:buFont typeface="Patrick Hand"/>
              <a:buNone/>
              <a:defRPr>
                <a:latin typeface="Patrick Hand"/>
                <a:ea typeface="Patrick Hand"/>
                <a:cs typeface="Patrick Hand"/>
                <a:sym typeface="Patrick Hand"/>
              </a:defRPr>
            </a:lvl5pPr>
            <a:lvl6pPr lvl="5" algn="l">
              <a:lnSpc>
                <a:spcPct val="100000"/>
              </a:lnSpc>
              <a:spcBef>
                <a:spcPts val="0"/>
              </a:spcBef>
              <a:spcAft>
                <a:spcPts val="0"/>
              </a:spcAft>
              <a:buSzPts val="2800"/>
              <a:buFont typeface="Patrick Hand"/>
              <a:buNone/>
              <a:defRPr>
                <a:latin typeface="Patrick Hand"/>
                <a:ea typeface="Patrick Hand"/>
                <a:cs typeface="Patrick Hand"/>
                <a:sym typeface="Patrick Hand"/>
              </a:defRPr>
            </a:lvl6pPr>
            <a:lvl7pPr lvl="6" algn="l">
              <a:lnSpc>
                <a:spcPct val="100000"/>
              </a:lnSpc>
              <a:spcBef>
                <a:spcPts val="0"/>
              </a:spcBef>
              <a:spcAft>
                <a:spcPts val="0"/>
              </a:spcAft>
              <a:buSzPts val="2800"/>
              <a:buFont typeface="Patrick Hand"/>
              <a:buNone/>
              <a:defRPr>
                <a:latin typeface="Patrick Hand"/>
                <a:ea typeface="Patrick Hand"/>
                <a:cs typeface="Patrick Hand"/>
                <a:sym typeface="Patrick Hand"/>
              </a:defRPr>
            </a:lvl7pPr>
            <a:lvl8pPr lvl="7" algn="l">
              <a:lnSpc>
                <a:spcPct val="100000"/>
              </a:lnSpc>
              <a:spcBef>
                <a:spcPts val="0"/>
              </a:spcBef>
              <a:spcAft>
                <a:spcPts val="0"/>
              </a:spcAft>
              <a:buSzPts val="2800"/>
              <a:buFont typeface="Patrick Hand"/>
              <a:buNone/>
              <a:defRPr>
                <a:latin typeface="Patrick Hand"/>
                <a:ea typeface="Patrick Hand"/>
                <a:cs typeface="Patrick Hand"/>
                <a:sym typeface="Patrick Hand"/>
              </a:defRPr>
            </a:lvl8pPr>
            <a:lvl9pPr lvl="8" algn="l">
              <a:lnSpc>
                <a:spcPct val="100000"/>
              </a:lnSpc>
              <a:spcBef>
                <a:spcPts val="0"/>
              </a:spcBef>
              <a:spcAft>
                <a:spcPts val="0"/>
              </a:spcAft>
              <a:buSzPts val="2800"/>
              <a:buFont typeface="Patrick Hand"/>
              <a:buNone/>
              <a:defRPr>
                <a:latin typeface="Patrick Hand"/>
                <a:ea typeface="Patrick Hand"/>
                <a:cs typeface="Patrick Hand"/>
                <a:sym typeface="Patrick Hand"/>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0" name="Shape 130"/>
        <p:cNvGrpSpPr/>
        <p:nvPr/>
      </p:nvGrpSpPr>
      <p:grpSpPr>
        <a:xfrm>
          <a:off x="0" y="0"/>
          <a:ext cx="0" cy="0"/>
          <a:chOff x="0" y="0"/>
          <a:chExt cx="0" cy="0"/>
        </a:xfrm>
      </p:grpSpPr>
      <p:pic>
        <p:nvPicPr>
          <p:cNvPr id="131" name="Google Shape;131;p25"/>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132" name="Google Shape;132;p25"/>
          <p:cNvPicPr preferRelativeResize="0"/>
          <p:nvPr/>
        </p:nvPicPr>
        <p:blipFill rotWithShape="1">
          <a:blip r:embed="rId3">
            <a:alphaModFix/>
          </a:blip>
          <a:srcRect b="0" l="0" r="0" t="0"/>
          <a:stretch/>
        </p:blipFill>
        <p:spPr>
          <a:xfrm>
            <a:off x="0" y="0"/>
            <a:ext cx="9144003" cy="5143501"/>
          </a:xfrm>
          <a:prstGeom prst="rect">
            <a:avLst/>
          </a:prstGeom>
          <a:noFill/>
          <a:ln>
            <a:noFill/>
          </a:ln>
        </p:spPr>
      </p:pic>
      <p:pic>
        <p:nvPicPr>
          <p:cNvPr id="133" name="Google Shape;133;p25"/>
          <p:cNvPicPr preferRelativeResize="0"/>
          <p:nvPr/>
        </p:nvPicPr>
        <p:blipFill rotWithShape="1">
          <a:blip r:embed="rId4">
            <a:alphaModFix/>
          </a:blip>
          <a:srcRect b="0" l="0" r="0" t="0"/>
          <a:stretch/>
        </p:blipFill>
        <p:spPr>
          <a:xfrm>
            <a:off x="0" y="0"/>
            <a:ext cx="9144003" cy="5143501"/>
          </a:xfrm>
          <a:prstGeom prst="rect">
            <a:avLst/>
          </a:prstGeom>
          <a:noFill/>
          <a:ln>
            <a:noFill/>
          </a:ln>
        </p:spPr>
      </p:pic>
      <p:sp>
        <p:nvSpPr>
          <p:cNvPr id="134" name="Google Shape;134;p25"/>
          <p:cNvSpPr txBox="1"/>
          <p:nvPr>
            <p:ph type="title"/>
          </p:nvPr>
        </p:nvSpPr>
        <p:spPr>
          <a:xfrm>
            <a:off x="3232650" y="2327850"/>
            <a:ext cx="2678700" cy="5610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400"/>
              <a:buNone/>
              <a:defRPr>
                <a:solidFill>
                  <a:schemeClr val="dk1"/>
                </a:solidFill>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35" name="Google Shape;135;p25"/>
          <p:cNvSpPr txBox="1"/>
          <p:nvPr>
            <p:ph idx="1" type="body"/>
          </p:nvPr>
        </p:nvSpPr>
        <p:spPr>
          <a:xfrm>
            <a:off x="3232650" y="2888850"/>
            <a:ext cx="2678700" cy="646500"/>
          </a:xfrm>
          <a:prstGeom prst="rect">
            <a:avLst/>
          </a:prstGeom>
          <a:noFill/>
          <a:ln>
            <a:noFill/>
          </a:ln>
        </p:spPr>
        <p:txBody>
          <a:bodyPr anchorCtr="0" anchor="t" bIns="91425" lIns="91425" spcFirstLastPara="1" rIns="91425" wrap="square" tIns="91425">
            <a:noAutofit/>
          </a:bodyPr>
          <a:lstStyle>
            <a:lvl1pPr indent="-317500" lvl="0" marL="457200" algn="ctr">
              <a:lnSpc>
                <a:spcPct val="100000"/>
              </a:lnSpc>
              <a:spcBef>
                <a:spcPts val="0"/>
              </a:spcBef>
              <a:spcAft>
                <a:spcPts val="0"/>
              </a:spcAft>
              <a:buSzPts val="1400"/>
              <a:buChar char="●"/>
              <a:defRPr>
                <a:solidFill>
                  <a:schemeClr val="dk1"/>
                </a:solidFill>
              </a:defRPr>
            </a:lvl1pPr>
            <a:lvl2pPr indent="-317500" lvl="1" marL="914400" algn="l">
              <a:lnSpc>
                <a:spcPct val="100000"/>
              </a:lnSpc>
              <a:spcBef>
                <a:spcPts val="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136" name="Google Shape;136;p25"/>
          <p:cNvSpPr txBox="1"/>
          <p:nvPr>
            <p:ph idx="2" type="title"/>
          </p:nvPr>
        </p:nvSpPr>
        <p:spPr>
          <a:xfrm>
            <a:off x="3232650" y="1608150"/>
            <a:ext cx="2678700" cy="719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4800"/>
              <a:buNone/>
              <a:defRPr sz="4800">
                <a:solidFill>
                  <a:schemeClr val="lt2"/>
                </a:solidFill>
              </a:defRPr>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grpSp>
        <p:nvGrpSpPr>
          <p:cNvPr id="137" name="Google Shape;137;p25"/>
          <p:cNvGrpSpPr/>
          <p:nvPr/>
        </p:nvGrpSpPr>
        <p:grpSpPr>
          <a:xfrm>
            <a:off x="2340550" y="819112"/>
            <a:ext cx="4462903" cy="3505275"/>
            <a:chOff x="2340550" y="819112"/>
            <a:chExt cx="4462903" cy="3505275"/>
          </a:xfrm>
        </p:grpSpPr>
        <p:sp>
          <p:nvSpPr>
            <p:cNvPr id="138" name="Google Shape;138;p25"/>
            <p:cNvSpPr/>
            <p:nvPr/>
          </p:nvSpPr>
          <p:spPr>
            <a:xfrm>
              <a:off x="2689648" y="819112"/>
              <a:ext cx="3853566" cy="3311624"/>
            </a:xfrm>
            <a:custGeom>
              <a:rect b="b" l="l" r="r" t="t"/>
              <a:pathLst>
                <a:path extrusionOk="0" h="12038" w="14008">
                  <a:moveTo>
                    <a:pt x="13446" y="1231"/>
                  </a:moveTo>
                  <a:lnTo>
                    <a:pt x="9522" y="1231"/>
                  </a:lnTo>
                  <a:lnTo>
                    <a:pt x="9522" y="927"/>
                  </a:lnTo>
                  <a:cubicBezTo>
                    <a:pt x="9522" y="416"/>
                    <a:pt x="9118" y="0"/>
                    <a:pt x="8606" y="0"/>
                  </a:cubicBezTo>
                  <a:lnTo>
                    <a:pt x="5402" y="0"/>
                  </a:lnTo>
                  <a:cubicBezTo>
                    <a:pt x="4886" y="0"/>
                    <a:pt x="4486" y="416"/>
                    <a:pt x="4486" y="927"/>
                  </a:cubicBezTo>
                  <a:lnTo>
                    <a:pt x="4486" y="1231"/>
                  </a:lnTo>
                  <a:lnTo>
                    <a:pt x="559" y="1231"/>
                  </a:lnTo>
                  <a:cubicBezTo>
                    <a:pt x="255" y="1231"/>
                    <a:pt x="1" y="1474"/>
                    <a:pt x="1" y="1793"/>
                  </a:cubicBezTo>
                  <a:lnTo>
                    <a:pt x="1" y="11461"/>
                  </a:lnTo>
                  <a:cubicBezTo>
                    <a:pt x="1" y="11780"/>
                    <a:pt x="255" y="12038"/>
                    <a:pt x="559" y="12038"/>
                  </a:cubicBezTo>
                  <a:lnTo>
                    <a:pt x="13446" y="12038"/>
                  </a:lnTo>
                  <a:cubicBezTo>
                    <a:pt x="13754" y="12038"/>
                    <a:pt x="14008" y="11780"/>
                    <a:pt x="14008" y="11461"/>
                  </a:cubicBezTo>
                  <a:lnTo>
                    <a:pt x="14008" y="1793"/>
                  </a:lnTo>
                  <a:cubicBezTo>
                    <a:pt x="14008" y="1474"/>
                    <a:pt x="13754" y="1231"/>
                    <a:pt x="13446" y="1231"/>
                  </a:cubicBezTo>
                  <a:close/>
                  <a:moveTo>
                    <a:pt x="7002" y="335"/>
                  </a:moveTo>
                  <a:cubicBezTo>
                    <a:pt x="7214" y="335"/>
                    <a:pt x="7372" y="497"/>
                    <a:pt x="7372" y="704"/>
                  </a:cubicBezTo>
                  <a:cubicBezTo>
                    <a:pt x="7372" y="912"/>
                    <a:pt x="7214" y="1074"/>
                    <a:pt x="7002" y="1074"/>
                  </a:cubicBezTo>
                  <a:cubicBezTo>
                    <a:pt x="6795" y="1074"/>
                    <a:pt x="6637" y="912"/>
                    <a:pt x="6637" y="704"/>
                  </a:cubicBezTo>
                  <a:cubicBezTo>
                    <a:pt x="6637" y="497"/>
                    <a:pt x="6795" y="335"/>
                    <a:pt x="7002" y="335"/>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25"/>
            <p:cNvSpPr/>
            <p:nvPr/>
          </p:nvSpPr>
          <p:spPr>
            <a:xfrm>
              <a:off x="2874789" y="1316485"/>
              <a:ext cx="3483285" cy="2651390"/>
            </a:xfrm>
            <a:custGeom>
              <a:rect b="b" l="l" r="r" t="t"/>
              <a:pathLst>
                <a:path extrusionOk="0" h="9638" w="12662">
                  <a:moveTo>
                    <a:pt x="578" y="0"/>
                  </a:moveTo>
                  <a:cubicBezTo>
                    <a:pt x="255" y="0"/>
                    <a:pt x="1" y="258"/>
                    <a:pt x="1" y="577"/>
                  </a:cubicBezTo>
                  <a:lnTo>
                    <a:pt x="1" y="9075"/>
                  </a:lnTo>
                  <a:cubicBezTo>
                    <a:pt x="1" y="9379"/>
                    <a:pt x="255" y="9637"/>
                    <a:pt x="578" y="9637"/>
                  </a:cubicBezTo>
                  <a:lnTo>
                    <a:pt x="12084" y="9637"/>
                  </a:lnTo>
                  <a:cubicBezTo>
                    <a:pt x="12408" y="9637"/>
                    <a:pt x="12661" y="9379"/>
                    <a:pt x="12661" y="9075"/>
                  </a:cubicBezTo>
                  <a:lnTo>
                    <a:pt x="12661" y="577"/>
                  </a:lnTo>
                  <a:cubicBezTo>
                    <a:pt x="12661" y="258"/>
                    <a:pt x="12408" y="0"/>
                    <a:pt x="12084" y="0"/>
                  </a:cubicBez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25"/>
            <p:cNvSpPr/>
            <p:nvPr/>
          </p:nvSpPr>
          <p:spPr>
            <a:xfrm>
              <a:off x="3121551" y="1656228"/>
              <a:ext cx="2994161" cy="4402"/>
            </a:xfrm>
            <a:custGeom>
              <a:rect b="b" l="l" r="r" t="t"/>
              <a:pathLst>
                <a:path extrusionOk="0" h="16" w="10884">
                  <a:moveTo>
                    <a:pt x="0" y="0"/>
                  </a:moveTo>
                  <a:lnTo>
                    <a:pt x="0" y="16"/>
                  </a:lnTo>
                  <a:lnTo>
                    <a:pt x="96" y="16"/>
                  </a:lnTo>
                  <a:lnTo>
                    <a:pt x="81" y="0"/>
                  </a:lnTo>
                  <a:close/>
                  <a:moveTo>
                    <a:pt x="193" y="0"/>
                  </a:moveTo>
                  <a:lnTo>
                    <a:pt x="193" y="16"/>
                  </a:lnTo>
                  <a:lnTo>
                    <a:pt x="289" y="16"/>
                  </a:lnTo>
                  <a:lnTo>
                    <a:pt x="273" y="0"/>
                  </a:lnTo>
                  <a:close/>
                  <a:moveTo>
                    <a:pt x="385" y="0"/>
                  </a:moveTo>
                  <a:lnTo>
                    <a:pt x="385" y="16"/>
                  </a:lnTo>
                  <a:lnTo>
                    <a:pt x="481" y="16"/>
                  </a:lnTo>
                  <a:lnTo>
                    <a:pt x="466" y="0"/>
                  </a:lnTo>
                  <a:close/>
                  <a:moveTo>
                    <a:pt x="577" y="0"/>
                  </a:moveTo>
                  <a:lnTo>
                    <a:pt x="577" y="16"/>
                  </a:lnTo>
                  <a:lnTo>
                    <a:pt x="674" y="16"/>
                  </a:lnTo>
                  <a:lnTo>
                    <a:pt x="658" y="0"/>
                  </a:lnTo>
                  <a:close/>
                  <a:moveTo>
                    <a:pt x="770" y="0"/>
                  </a:moveTo>
                  <a:lnTo>
                    <a:pt x="770" y="16"/>
                  </a:lnTo>
                  <a:lnTo>
                    <a:pt x="866" y="16"/>
                  </a:lnTo>
                  <a:lnTo>
                    <a:pt x="850" y="0"/>
                  </a:lnTo>
                  <a:close/>
                  <a:moveTo>
                    <a:pt x="962" y="0"/>
                  </a:moveTo>
                  <a:lnTo>
                    <a:pt x="962" y="16"/>
                  </a:lnTo>
                  <a:lnTo>
                    <a:pt x="1058" y="16"/>
                  </a:lnTo>
                  <a:lnTo>
                    <a:pt x="1058" y="0"/>
                  </a:lnTo>
                  <a:close/>
                  <a:moveTo>
                    <a:pt x="1154" y="0"/>
                  </a:moveTo>
                  <a:lnTo>
                    <a:pt x="1154" y="16"/>
                  </a:lnTo>
                  <a:lnTo>
                    <a:pt x="1251" y="16"/>
                  </a:lnTo>
                  <a:lnTo>
                    <a:pt x="1251" y="0"/>
                  </a:lnTo>
                  <a:close/>
                  <a:moveTo>
                    <a:pt x="1347" y="0"/>
                  </a:moveTo>
                  <a:lnTo>
                    <a:pt x="1347" y="16"/>
                  </a:lnTo>
                  <a:lnTo>
                    <a:pt x="1443" y="16"/>
                  </a:lnTo>
                  <a:lnTo>
                    <a:pt x="1443" y="0"/>
                  </a:lnTo>
                  <a:close/>
                  <a:moveTo>
                    <a:pt x="1539" y="0"/>
                  </a:moveTo>
                  <a:lnTo>
                    <a:pt x="1539" y="16"/>
                  </a:lnTo>
                  <a:lnTo>
                    <a:pt x="1635" y="16"/>
                  </a:lnTo>
                  <a:lnTo>
                    <a:pt x="1635" y="0"/>
                  </a:lnTo>
                  <a:close/>
                  <a:moveTo>
                    <a:pt x="1731" y="0"/>
                  </a:moveTo>
                  <a:lnTo>
                    <a:pt x="1731" y="16"/>
                  </a:lnTo>
                  <a:lnTo>
                    <a:pt x="1828" y="16"/>
                  </a:lnTo>
                  <a:lnTo>
                    <a:pt x="1828" y="0"/>
                  </a:lnTo>
                  <a:close/>
                  <a:moveTo>
                    <a:pt x="1924" y="0"/>
                  </a:moveTo>
                  <a:lnTo>
                    <a:pt x="1924" y="16"/>
                  </a:lnTo>
                  <a:lnTo>
                    <a:pt x="2020" y="16"/>
                  </a:lnTo>
                  <a:lnTo>
                    <a:pt x="2020" y="0"/>
                  </a:lnTo>
                  <a:close/>
                  <a:moveTo>
                    <a:pt x="2116" y="0"/>
                  </a:moveTo>
                  <a:lnTo>
                    <a:pt x="2116" y="16"/>
                  </a:lnTo>
                  <a:lnTo>
                    <a:pt x="2212" y="16"/>
                  </a:lnTo>
                  <a:lnTo>
                    <a:pt x="2212" y="0"/>
                  </a:lnTo>
                  <a:close/>
                  <a:moveTo>
                    <a:pt x="2309" y="0"/>
                  </a:moveTo>
                  <a:lnTo>
                    <a:pt x="2309" y="16"/>
                  </a:lnTo>
                  <a:lnTo>
                    <a:pt x="2405" y="16"/>
                  </a:lnTo>
                  <a:lnTo>
                    <a:pt x="2405" y="0"/>
                  </a:lnTo>
                  <a:close/>
                  <a:moveTo>
                    <a:pt x="2516" y="0"/>
                  </a:moveTo>
                  <a:lnTo>
                    <a:pt x="2501" y="16"/>
                  </a:lnTo>
                  <a:lnTo>
                    <a:pt x="2597" y="16"/>
                  </a:lnTo>
                  <a:lnTo>
                    <a:pt x="2597" y="0"/>
                  </a:lnTo>
                  <a:close/>
                  <a:moveTo>
                    <a:pt x="2709" y="0"/>
                  </a:moveTo>
                  <a:lnTo>
                    <a:pt x="2693" y="16"/>
                  </a:lnTo>
                  <a:lnTo>
                    <a:pt x="2789" y="16"/>
                  </a:lnTo>
                  <a:lnTo>
                    <a:pt x="2789" y="0"/>
                  </a:lnTo>
                  <a:close/>
                  <a:moveTo>
                    <a:pt x="2901" y="0"/>
                  </a:moveTo>
                  <a:lnTo>
                    <a:pt x="2886" y="16"/>
                  </a:lnTo>
                  <a:lnTo>
                    <a:pt x="2982" y="16"/>
                  </a:lnTo>
                  <a:lnTo>
                    <a:pt x="2982" y="0"/>
                  </a:lnTo>
                  <a:close/>
                  <a:moveTo>
                    <a:pt x="3093" y="0"/>
                  </a:moveTo>
                  <a:lnTo>
                    <a:pt x="3078" y="16"/>
                  </a:lnTo>
                  <a:lnTo>
                    <a:pt x="3174" y="16"/>
                  </a:lnTo>
                  <a:lnTo>
                    <a:pt x="3174" y="0"/>
                  </a:lnTo>
                  <a:close/>
                  <a:moveTo>
                    <a:pt x="3286" y="0"/>
                  </a:moveTo>
                  <a:lnTo>
                    <a:pt x="3270" y="16"/>
                  </a:lnTo>
                  <a:lnTo>
                    <a:pt x="3366" y="16"/>
                  </a:lnTo>
                  <a:lnTo>
                    <a:pt x="3366" y="0"/>
                  </a:lnTo>
                  <a:close/>
                  <a:moveTo>
                    <a:pt x="3478" y="0"/>
                  </a:moveTo>
                  <a:lnTo>
                    <a:pt x="3463" y="16"/>
                  </a:lnTo>
                  <a:lnTo>
                    <a:pt x="3559" y="16"/>
                  </a:lnTo>
                  <a:lnTo>
                    <a:pt x="3559" y="0"/>
                  </a:lnTo>
                  <a:close/>
                  <a:moveTo>
                    <a:pt x="3670" y="0"/>
                  </a:moveTo>
                  <a:lnTo>
                    <a:pt x="3655" y="16"/>
                  </a:lnTo>
                  <a:lnTo>
                    <a:pt x="3767" y="16"/>
                  </a:lnTo>
                  <a:lnTo>
                    <a:pt x="3751" y="0"/>
                  </a:lnTo>
                  <a:close/>
                  <a:moveTo>
                    <a:pt x="3863" y="0"/>
                  </a:moveTo>
                  <a:lnTo>
                    <a:pt x="3847" y="16"/>
                  </a:lnTo>
                  <a:lnTo>
                    <a:pt x="3959" y="16"/>
                  </a:lnTo>
                  <a:lnTo>
                    <a:pt x="3943" y="0"/>
                  </a:lnTo>
                  <a:close/>
                  <a:moveTo>
                    <a:pt x="4055" y="0"/>
                  </a:moveTo>
                  <a:lnTo>
                    <a:pt x="4040" y="16"/>
                  </a:lnTo>
                  <a:lnTo>
                    <a:pt x="4151" y="16"/>
                  </a:lnTo>
                  <a:lnTo>
                    <a:pt x="4136" y="0"/>
                  </a:lnTo>
                  <a:close/>
                  <a:moveTo>
                    <a:pt x="4247" y="0"/>
                  </a:moveTo>
                  <a:lnTo>
                    <a:pt x="4232" y="16"/>
                  </a:lnTo>
                  <a:lnTo>
                    <a:pt x="4344" y="16"/>
                  </a:lnTo>
                  <a:lnTo>
                    <a:pt x="4328" y="0"/>
                  </a:lnTo>
                  <a:close/>
                  <a:moveTo>
                    <a:pt x="4440" y="0"/>
                  </a:moveTo>
                  <a:lnTo>
                    <a:pt x="4424" y="16"/>
                  </a:lnTo>
                  <a:lnTo>
                    <a:pt x="4536" y="16"/>
                  </a:lnTo>
                  <a:lnTo>
                    <a:pt x="4521" y="0"/>
                  </a:lnTo>
                  <a:close/>
                  <a:moveTo>
                    <a:pt x="4632" y="0"/>
                  </a:moveTo>
                  <a:lnTo>
                    <a:pt x="4617" y="16"/>
                  </a:lnTo>
                  <a:lnTo>
                    <a:pt x="4728" y="16"/>
                  </a:lnTo>
                  <a:lnTo>
                    <a:pt x="4713" y="0"/>
                  </a:lnTo>
                  <a:close/>
                  <a:moveTo>
                    <a:pt x="4824" y="0"/>
                  </a:moveTo>
                  <a:lnTo>
                    <a:pt x="4809" y="16"/>
                  </a:lnTo>
                  <a:lnTo>
                    <a:pt x="4921" y="16"/>
                  </a:lnTo>
                  <a:lnTo>
                    <a:pt x="4905" y="0"/>
                  </a:lnTo>
                  <a:close/>
                  <a:moveTo>
                    <a:pt x="5017" y="0"/>
                  </a:moveTo>
                  <a:lnTo>
                    <a:pt x="5001" y="16"/>
                  </a:lnTo>
                  <a:lnTo>
                    <a:pt x="5113" y="16"/>
                  </a:lnTo>
                  <a:lnTo>
                    <a:pt x="5098" y="0"/>
                  </a:lnTo>
                  <a:close/>
                  <a:moveTo>
                    <a:pt x="5209" y="0"/>
                  </a:moveTo>
                  <a:lnTo>
                    <a:pt x="5209" y="16"/>
                  </a:lnTo>
                  <a:lnTo>
                    <a:pt x="5305" y="16"/>
                  </a:lnTo>
                  <a:lnTo>
                    <a:pt x="5290" y="0"/>
                  </a:lnTo>
                  <a:close/>
                  <a:moveTo>
                    <a:pt x="5401" y="0"/>
                  </a:moveTo>
                  <a:lnTo>
                    <a:pt x="5401" y="16"/>
                  </a:lnTo>
                  <a:lnTo>
                    <a:pt x="5498" y="16"/>
                  </a:lnTo>
                  <a:lnTo>
                    <a:pt x="5482" y="0"/>
                  </a:lnTo>
                  <a:close/>
                  <a:moveTo>
                    <a:pt x="5594" y="0"/>
                  </a:moveTo>
                  <a:lnTo>
                    <a:pt x="5594" y="16"/>
                  </a:lnTo>
                  <a:lnTo>
                    <a:pt x="5690" y="16"/>
                  </a:lnTo>
                  <a:lnTo>
                    <a:pt x="5675" y="0"/>
                  </a:lnTo>
                  <a:close/>
                  <a:moveTo>
                    <a:pt x="5786" y="0"/>
                  </a:moveTo>
                  <a:lnTo>
                    <a:pt x="5786" y="16"/>
                  </a:lnTo>
                  <a:lnTo>
                    <a:pt x="5882" y="16"/>
                  </a:lnTo>
                  <a:lnTo>
                    <a:pt x="5867" y="0"/>
                  </a:lnTo>
                  <a:close/>
                  <a:moveTo>
                    <a:pt x="5979" y="0"/>
                  </a:moveTo>
                  <a:lnTo>
                    <a:pt x="5979" y="16"/>
                  </a:lnTo>
                  <a:lnTo>
                    <a:pt x="6075" y="16"/>
                  </a:lnTo>
                  <a:lnTo>
                    <a:pt x="6059" y="0"/>
                  </a:lnTo>
                  <a:close/>
                  <a:moveTo>
                    <a:pt x="6171" y="0"/>
                  </a:moveTo>
                  <a:lnTo>
                    <a:pt x="6171" y="16"/>
                  </a:lnTo>
                  <a:lnTo>
                    <a:pt x="6267" y="16"/>
                  </a:lnTo>
                  <a:lnTo>
                    <a:pt x="6252" y="0"/>
                  </a:lnTo>
                  <a:close/>
                  <a:moveTo>
                    <a:pt x="6363" y="0"/>
                  </a:moveTo>
                  <a:lnTo>
                    <a:pt x="6363" y="16"/>
                  </a:lnTo>
                  <a:lnTo>
                    <a:pt x="6459" y="16"/>
                  </a:lnTo>
                  <a:lnTo>
                    <a:pt x="6459" y="0"/>
                  </a:lnTo>
                  <a:close/>
                  <a:moveTo>
                    <a:pt x="6556" y="0"/>
                  </a:moveTo>
                  <a:lnTo>
                    <a:pt x="6556" y="16"/>
                  </a:lnTo>
                  <a:lnTo>
                    <a:pt x="6652" y="16"/>
                  </a:lnTo>
                  <a:lnTo>
                    <a:pt x="6652" y="0"/>
                  </a:lnTo>
                  <a:close/>
                  <a:moveTo>
                    <a:pt x="6748" y="0"/>
                  </a:moveTo>
                  <a:lnTo>
                    <a:pt x="6748" y="16"/>
                  </a:lnTo>
                  <a:lnTo>
                    <a:pt x="6844" y="16"/>
                  </a:lnTo>
                  <a:lnTo>
                    <a:pt x="6844" y="0"/>
                  </a:lnTo>
                  <a:close/>
                  <a:moveTo>
                    <a:pt x="6940" y="0"/>
                  </a:moveTo>
                  <a:lnTo>
                    <a:pt x="6940" y="16"/>
                  </a:lnTo>
                  <a:lnTo>
                    <a:pt x="7036" y="16"/>
                  </a:lnTo>
                  <a:lnTo>
                    <a:pt x="7036" y="0"/>
                  </a:lnTo>
                  <a:close/>
                  <a:moveTo>
                    <a:pt x="7133" y="0"/>
                  </a:moveTo>
                  <a:lnTo>
                    <a:pt x="7133" y="16"/>
                  </a:lnTo>
                  <a:lnTo>
                    <a:pt x="7229" y="16"/>
                  </a:lnTo>
                  <a:lnTo>
                    <a:pt x="7229" y="0"/>
                  </a:lnTo>
                  <a:close/>
                  <a:moveTo>
                    <a:pt x="7325" y="0"/>
                  </a:moveTo>
                  <a:lnTo>
                    <a:pt x="7325" y="16"/>
                  </a:lnTo>
                  <a:lnTo>
                    <a:pt x="7421" y="16"/>
                  </a:lnTo>
                  <a:lnTo>
                    <a:pt x="7421" y="0"/>
                  </a:lnTo>
                  <a:close/>
                  <a:moveTo>
                    <a:pt x="7517" y="0"/>
                  </a:moveTo>
                  <a:lnTo>
                    <a:pt x="7517" y="16"/>
                  </a:lnTo>
                  <a:lnTo>
                    <a:pt x="7614" y="16"/>
                  </a:lnTo>
                  <a:lnTo>
                    <a:pt x="7614" y="0"/>
                  </a:lnTo>
                  <a:close/>
                  <a:moveTo>
                    <a:pt x="7710" y="0"/>
                  </a:moveTo>
                  <a:lnTo>
                    <a:pt x="7710" y="16"/>
                  </a:lnTo>
                  <a:lnTo>
                    <a:pt x="7806" y="16"/>
                  </a:lnTo>
                  <a:lnTo>
                    <a:pt x="7806" y="0"/>
                  </a:lnTo>
                  <a:close/>
                  <a:moveTo>
                    <a:pt x="7917" y="0"/>
                  </a:moveTo>
                  <a:lnTo>
                    <a:pt x="7902" y="16"/>
                  </a:lnTo>
                  <a:lnTo>
                    <a:pt x="7998" y="16"/>
                  </a:lnTo>
                  <a:lnTo>
                    <a:pt x="7998" y="0"/>
                  </a:lnTo>
                  <a:close/>
                  <a:moveTo>
                    <a:pt x="8110" y="0"/>
                  </a:moveTo>
                  <a:lnTo>
                    <a:pt x="8094" y="16"/>
                  </a:lnTo>
                  <a:lnTo>
                    <a:pt x="8191" y="16"/>
                  </a:lnTo>
                  <a:lnTo>
                    <a:pt x="8191" y="0"/>
                  </a:lnTo>
                  <a:close/>
                  <a:moveTo>
                    <a:pt x="8302" y="0"/>
                  </a:moveTo>
                  <a:lnTo>
                    <a:pt x="8287" y="16"/>
                  </a:lnTo>
                  <a:lnTo>
                    <a:pt x="8383" y="16"/>
                  </a:lnTo>
                  <a:lnTo>
                    <a:pt x="8383" y="0"/>
                  </a:lnTo>
                  <a:close/>
                  <a:moveTo>
                    <a:pt x="8494" y="0"/>
                  </a:moveTo>
                  <a:lnTo>
                    <a:pt x="8479" y="16"/>
                  </a:lnTo>
                  <a:lnTo>
                    <a:pt x="8575" y="16"/>
                  </a:lnTo>
                  <a:lnTo>
                    <a:pt x="8575" y="0"/>
                  </a:lnTo>
                  <a:close/>
                  <a:moveTo>
                    <a:pt x="8687" y="0"/>
                  </a:moveTo>
                  <a:lnTo>
                    <a:pt x="8671" y="16"/>
                  </a:lnTo>
                  <a:lnTo>
                    <a:pt x="8768" y="16"/>
                  </a:lnTo>
                  <a:lnTo>
                    <a:pt x="8768" y="0"/>
                  </a:lnTo>
                  <a:close/>
                  <a:moveTo>
                    <a:pt x="8879" y="0"/>
                  </a:moveTo>
                  <a:lnTo>
                    <a:pt x="8864" y="16"/>
                  </a:lnTo>
                  <a:lnTo>
                    <a:pt x="8960" y="16"/>
                  </a:lnTo>
                  <a:lnTo>
                    <a:pt x="8960" y="0"/>
                  </a:lnTo>
                  <a:close/>
                  <a:moveTo>
                    <a:pt x="9072" y="0"/>
                  </a:moveTo>
                  <a:lnTo>
                    <a:pt x="9056" y="16"/>
                  </a:lnTo>
                  <a:lnTo>
                    <a:pt x="9168" y="16"/>
                  </a:lnTo>
                  <a:lnTo>
                    <a:pt x="9152" y="0"/>
                  </a:lnTo>
                  <a:close/>
                  <a:moveTo>
                    <a:pt x="9264" y="0"/>
                  </a:moveTo>
                  <a:lnTo>
                    <a:pt x="9248" y="16"/>
                  </a:lnTo>
                  <a:lnTo>
                    <a:pt x="9360" y="16"/>
                  </a:lnTo>
                  <a:lnTo>
                    <a:pt x="9345" y="0"/>
                  </a:lnTo>
                  <a:close/>
                  <a:moveTo>
                    <a:pt x="9456" y="0"/>
                  </a:moveTo>
                  <a:lnTo>
                    <a:pt x="9441" y="16"/>
                  </a:lnTo>
                  <a:lnTo>
                    <a:pt x="9552" y="16"/>
                  </a:lnTo>
                  <a:lnTo>
                    <a:pt x="9537" y="0"/>
                  </a:lnTo>
                  <a:close/>
                  <a:moveTo>
                    <a:pt x="9649" y="0"/>
                  </a:moveTo>
                  <a:lnTo>
                    <a:pt x="9633" y="16"/>
                  </a:lnTo>
                  <a:lnTo>
                    <a:pt x="9745" y="16"/>
                  </a:lnTo>
                  <a:lnTo>
                    <a:pt x="9729" y="0"/>
                  </a:lnTo>
                  <a:close/>
                  <a:moveTo>
                    <a:pt x="9841" y="0"/>
                  </a:moveTo>
                  <a:lnTo>
                    <a:pt x="9826" y="16"/>
                  </a:lnTo>
                  <a:lnTo>
                    <a:pt x="9937" y="16"/>
                  </a:lnTo>
                  <a:lnTo>
                    <a:pt x="9922" y="0"/>
                  </a:lnTo>
                  <a:close/>
                  <a:moveTo>
                    <a:pt x="10033" y="0"/>
                  </a:moveTo>
                  <a:lnTo>
                    <a:pt x="10018" y="16"/>
                  </a:lnTo>
                  <a:lnTo>
                    <a:pt x="10129" y="16"/>
                  </a:lnTo>
                  <a:lnTo>
                    <a:pt x="10114" y="0"/>
                  </a:lnTo>
                  <a:close/>
                  <a:moveTo>
                    <a:pt x="10226" y="0"/>
                  </a:moveTo>
                  <a:lnTo>
                    <a:pt x="10210" y="16"/>
                  </a:lnTo>
                  <a:lnTo>
                    <a:pt x="10322" y="16"/>
                  </a:lnTo>
                  <a:lnTo>
                    <a:pt x="10306" y="0"/>
                  </a:lnTo>
                  <a:close/>
                  <a:moveTo>
                    <a:pt x="10418" y="0"/>
                  </a:moveTo>
                  <a:lnTo>
                    <a:pt x="10403" y="16"/>
                  </a:lnTo>
                  <a:lnTo>
                    <a:pt x="10514" y="16"/>
                  </a:lnTo>
                  <a:lnTo>
                    <a:pt x="10499" y="0"/>
                  </a:lnTo>
                  <a:close/>
                  <a:moveTo>
                    <a:pt x="10610" y="0"/>
                  </a:moveTo>
                  <a:lnTo>
                    <a:pt x="10595" y="16"/>
                  </a:lnTo>
                  <a:lnTo>
                    <a:pt x="10706" y="16"/>
                  </a:lnTo>
                  <a:lnTo>
                    <a:pt x="10691" y="0"/>
                  </a:lnTo>
                  <a:close/>
                  <a:moveTo>
                    <a:pt x="10803" y="0"/>
                  </a:moveTo>
                  <a:lnTo>
                    <a:pt x="10803" y="16"/>
                  </a:lnTo>
                  <a:lnTo>
                    <a:pt x="10883" y="16"/>
                  </a:lnTo>
                  <a:lnTo>
                    <a:pt x="10883" y="0"/>
                  </a:ln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25"/>
            <p:cNvSpPr/>
            <p:nvPr/>
          </p:nvSpPr>
          <p:spPr>
            <a:xfrm>
              <a:off x="3121551" y="2009726"/>
              <a:ext cx="2994161" cy="4402"/>
            </a:xfrm>
            <a:custGeom>
              <a:rect b="b" l="l" r="r" t="t"/>
              <a:pathLst>
                <a:path extrusionOk="0" h="16" w="10884">
                  <a:moveTo>
                    <a:pt x="0" y="0"/>
                  </a:moveTo>
                  <a:lnTo>
                    <a:pt x="0" y="16"/>
                  </a:lnTo>
                  <a:lnTo>
                    <a:pt x="81" y="16"/>
                  </a:lnTo>
                  <a:lnTo>
                    <a:pt x="96" y="0"/>
                  </a:lnTo>
                  <a:close/>
                  <a:moveTo>
                    <a:pt x="193" y="0"/>
                  </a:moveTo>
                  <a:lnTo>
                    <a:pt x="193" y="16"/>
                  </a:lnTo>
                  <a:lnTo>
                    <a:pt x="273" y="16"/>
                  </a:lnTo>
                  <a:lnTo>
                    <a:pt x="289" y="0"/>
                  </a:lnTo>
                  <a:close/>
                  <a:moveTo>
                    <a:pt x="385" y="0"/>
                  </a:moveTo>
                  <a:lnTo>
                    <a:pt x="385" y="16"/>
                  </a:lnTo>
                  <a:lnTo>
                    <a:pt x="466" y="16"/>
                  </a:lnTo>
                  <a:lnTo>
                    <a:pt x="481" y="0"/>
                  </a:lnTo>
                  <a:close/>
                  <a:moveTo>
                    <a:pt x="577" y="0"/>
                  </a:moveTo>
                  <a:lnTo>
                    <a:pt x="577" y="16"/>
                  </a:lnTo>
                  <a:lnTo>
                    <a:pt x="658" y="16"/>
                  </a:lnTo>
                  <a:lnTo>
                    <a:pt x="674" y="0"/>
                  </a:lnTo>
                  <a:close/>
                  <a:moveTo>
                    <a:pt x="770" y="0"/>
                  </a:moveTo>
                  <a:lnTo>
                    <a:pt x="770" y="16"/>
                  </a:lnTo>
                  <a:lnTo>
                    <a:pt x="850" y="16"/>
                  </a:lnTo>
                  <a:lnTo>
                    <a:pt x="866" y="0"/>
                  </a:lnTo>
                  <a:close/>
                  <a:moveTo>
                    <a:pt x="962" y="0"/>
                  </a:moveTo>
                  <a:lnTo>
                    <a:pt x="962" y="16"/>
                  </a:lnTo>
                  <a:lnTo>
                    <a:pt x="1058" y="16"/>
                  </a:lnTo>
                  <a:lnTo>
                    <a:pt x="1058" y="0"/>
                  </a:lnTo>
                  <a:close/>
                  <a:moveTo>
                    <a:pt x="1154" y="0"/>
                  </a:moveTo>
                  <a:lnTo>
                    <a:pt x="1154" y="16"/>
                  </a:lnTo>
                  <a:lnTo>
                    <a:pt x="1251" y="16"/>
                  </a:lnTo>
                  <a:lnTo>
                    <a:pt x="1251" y="0"/>
                  </a:lnTo>
                  <a:close/>
                  <a:moveTo>
                    <a:pt x="1347" y="0"/>
                  </a:moveTo>
                  <a:lnTo>
                    <a:pt x="1347" y="16"/>
                  </a:lnTo>
                  <a:lnTo>
                    <a:pt x="1443" y="16"/>
                  </a:lnTo>
                  <a:lnTo>
                    <a:pt x="1443" y="0"/>
                  </a:lnTo>
                  <a:close/>
                  <a:moveTo>
                    <a:pt x="1539" y="0"/>
                  </a:moveTo>
                  <a:lnTo>
                    <a:pt x="1539" y="16"/>
                  </a:lnTo>
                  <a:lnTo>
                    <a:pt x="1635" y="16"/>
                  </a:lnTo>
                  <a:lnTo>
                    <a:pt x="1635" y="0"/>
                  </a:lnTo>
                  <a:close/>
                  <a:moveTo>
                    <a:pt x="1731" y="0"/>
                  </a:moveTo>
                  <a:lnTo>
                    <a:pt x="1731" y="16"/>
                  </a:lnTo>
                  <a:lnTo>
                    <a:pt x="1828" y="16"/>
                  </a:lnTo>
                  <a:lnTo>
                    <a:pt x="1828" y="0"/>
                  </a:lnTo>
                  <a:close/>
                  <a:moveTo>
                    <a:pt x="1924" y="0"/>
                  </a:moveTo>
                  <a:lnTo>
                    <a:pt x="1924" y="16"/>
                  </a:lnTo>
                  <a:lnTo>
                    <a:pt x="2020" y="16"/>
                  </a:lnTo>
                  <a:lnTo>
                    <a:pt x="2020" y="0"/>
                  </a:lnTo>
                  <a:close/>
                  <a:moveTo>
                    <a:pt x="2116" y="0"/>
                  </a:moveTo>
                  <a:lnTo>
                    <a:pt x="2116" y="16"/>
                  </a:lnTo>
                  <a:lnTo>
                    <a:pt x="2212" y="16"/>
                  </a:lnTo>
                  <a:lnTo>
                    <a:pt x="2212" y="0"/>
                  </a:lnTo>
                  <a:close/>
                  <a:moveTo>
                    <a:pt x="2309" y="0"/>
                  </a:moveTo>
                  <a:lnTo>
                    <a:pt x="2309" y="16"/>
                  </a:lnTo>
                  <a:lnTo>
                    <a:pt x="2405" y="16"/>
                  </a:lnTo>
                  <a:lnTo>
                    <a:pt x="2405" y="0"/>
                  </a:lnTo>
                  <a:close/>
                  <a:moveTo>
                    <a:pt x="2501" y="0"/>
                  </a:moveTo>
                  <a:lnTo>
                    <a:pt x="2516" y="16"/>
                  </a:lnTo>
                  <a:lnTo>
                    <a:pt x="2597" y="16"/>
                  </a:lnTo>
                  <a:lnTo>
                    <a:pt x="2597" y="0"/>
                  </a:lnTo>
                  <a:close/>
                  <a:moveTo>
                    <a:pt x="2693" y="0"/>
                  </a:moveTo>
                  <a:lnTo>
                    <a:pt x="2709" y="16"/>
                  </a:lnTo>
                  <a:lnTo>
                    <a:pt x="2789" y="16"/>
                  </a:lnTo>
                  <a:lnTo>
                    <a:pt x="2789" y="0"/>
                  </a:lnTo>
                  <a:close/>
                  <a:moveTo>
                    <a:pt x="2886" y="0"/>
                  </a:moveTo>
                  <a:lnTo>
                    <a:pt x="2901" y="16"/>
                  </a:lnTo>
                  <a:lnTo>
                    <a:pt x="2982" y="16"/>
                  </a:lnTo>
                  <a:lnTo>
                    <a:pt x="2982" y="0"/>
                  </a:lnTo>
                  <a:close/>
                  <a:moveTo>
                    <a:pt x="3078" y="0"/>
                  </a:moveTo>
                  <a:lnTo>
                    <a:pt x="3093" y="16"/>
                  </a:lnTo>
                  <a:lnTo>
                    <a:pt x="3174" y="16"/>
                  </a:lnTo>
                  <a:lnTo>
                    <a:pt x="3174" y="0"/>
                  </a:lnTo>
                  <a:close/>
                  <a:moveTo>
                    <a:pt x="3270" y="0"/>
                  </a:moveTo>
                  <a:lnTo>
                    <a:pt x="3286" y="16"/>
                  </a:lnTo>
                  <a:lnTo>
                    <a:pt x="3366" y="16"/>
                  </a:lnTo>
                  <a:lnTo>
                    <a:pt x="3366" y="0"/>
                  </a:lnTo>
                  <a:close/>
                  <a:moveTo>
                    <a:pt x="3463" y="0"/>
                  </a:moveTo>
                  <a:lnTo>
                    <a:pt x="3478" y="16"/>
                  </a:lnTo>
                  <a:lnTo>
                    <a:pt x="3559" y="16"/>
                  </a:lnTo>
                  <a:lnTo>
                    <a:pt x="3559" y="0"/>
                  </a:lnTo>
                  <a:close/>
                  <a:moveTo>
                    <a:pt x="3655" y="0"/>
                  </a:moveTo>
                  <a:lnTo>
                    <a:pt x="3670" y="16"/>
                  </a:lnTo>
                  <a:lnTo>
                    <a:pt x="3751" y="16"/>
                  </a:lnTo>
                  <a:lnTo>
                    <a:pt x="3767" y="0"/>
                  </a:lnTo>
                  <a:close/>
                  <a:moveTo>
                    <a:pt x="3847" y="0"/>
                  </a:moveTo>
                  <a:lnTo>
                    <a:pt x="3863" y="16"/>
                  </a:lnTo>
                  <a:lnTo>
                    <a:pt x="3943" y="16"/>
                  </a:lnTo>
                  <a:lnTo>
                    <a:pt x="3959" y="0"/>
                  </a:lnTo>
                  <a:close/>
                  <a:moveTo>
                    <a:pt x="4040" y="0"/>
                  </a:moveTo>
                  <a:lnTo>
                    <a:pt x="4055" y="16"/>
                  </a:lnTo>
                  <a:lnTo>
                    <a:pt x="4136" y="16"/>
                  </a:lnTo>
                  <a:lnTo>
                    <a:pt x="4151" y="0"/>
                  </a:lnTo>
                  <a:close/>
                  <a:moveTo>
                    <a:pt x="4232" y="0"/>
                  </a:moveTo>
                  <a:lnTo>
                    <a:pt x="4247" y="16"/>
                  </a:lnTo>
                  <a:lnTo>
                    <a:pt x="4328" y="16"/>
                  </a:lnTo>
                  <a:lnTo>
                    <a:pt x="4344" y="0"/>
                  </a:lnTo>
                  <a:close/>
                  <a:moveTo>
                    <a:pt x="4424" y="0"/>
                  </a:moveTo>
                  <a:lnTo>
                    <a:pt x="4440" y="16"/>
                  </a:lnTo>
                  <a:lnTo>
                    <a:pt x="4521" y="16"/>
                  </a:lnTo>
                  <a:lnTo>
                    <a:pt x="4536" y="0"/>
                  </a:lnTo>
                  <a:close/>
                  <a:moveTo>
                    <a:pt x="4617" y="0"/>
                  </a:moveTo>
                  <a:lnTo>
                    <a:pt x="4632" y="16"/>
                  </a:lnTo>
                  <a:lnTo>
                    <a:pt x="4713" y="16"/>
                  </a:lnTo>
                  <a:lnTo>
                    <a:pt x="4728" y="0"/>
                  </a:lnTo>
                  <a:close/>
                  <a:moveTo>
                    <a:pt x="4809" y="0"/>
                  </a:moveTo>
                  <a:lnTo>
                    <a:pt x="4824" y="16"/>
                  </a:lnTo>
                  <a:lnTo>
                    <a:pt x="4905" y="16"/>
                  </a:lnTo>
                  <a:lnTo>
                    <a:pt x="4921" y="0"/>
                  </a:lnTo>
                  <a:close/>
                  <a:moveTo>
                    <a:pt x="5001" y="0"/>
                  </a:moveTo>
                  <a:lnTo>
                    <a:pt x="5017" y="16"/>
                  </a:lnTo>
                  <a:lnTo>
                    <a:pt x="5098" y="16"/>
                  </a:lnTo>
                  <a:lnTo>
                    <a:pt x="5113" y="0"/>
                  </a:lnTo>
                  <a:close/>
                  <a:moveTo>
                    <a:pt x="5209" y="0"/>
                  </a:moveTo>
                  <a:lnTo>
                    <a:pt x="5209" y="16"/>
                  </a:lnTo>
                  <a:lnTo>
                    <a:pt x="5290" y="16"/>
                  </a:lnTo>
                  <a:lnTo>
                    <a:pt x="5305" y="0"/>
                  </a:lnTo>
                  <a:close/>
                  <a:moveTo>
                    <a:pt x="5401" y="0"/>
                  </a:moveTo>
                  <a:lnTo>
                    <a:pt x="5401" y="16"/>
                  </a:lnTo>
                  <a:lnTo>
                    <a:pt x="5482" y="16"/>
                  </a:lnTo>
                  <a:lnTo>
                    <a:pt x="5498" y="0"/>
                  </a:lnTo>
                  <a:close/>
                  <a:moveTo>
                    <a:pt x="5594" y="0"/>
                  </a:moveTo>
                  <a:lnTo>
                    <a:pt x="5594" y="16"/>
                  </a:lnTo>
                  <a:lnTo>
                    <a:pt x="5675" y="16"/>
                  </a:lnTo>
                  <a:lnTo>
                    <a:pt x="5690" y="0"/>
                  </a:lnTo>
                  <a:close/>
                  <a:moveTo>
                    <a:pt x="5786" y="0"/>
                  </a:moveTo>
                  <a:lnTo>
                    <a:pt x="5786" y="16"/>
                  </a:lnTo>
                  <a:lnTo>
                    <a:pt x="5867" y="16"/>
                  </a:lnTo>
                  <a:lnTo>
                    <a:pt x="5882" y="0"/>
                  </a:lnTo>
                  <a:close/>
                  <a:moveTo>
                    <a:pt x="5979" y="0"/>
                  </a:moveTo>
                  <a:lnTo>
                    <a:pt x="5979" y="16"/>
                  </a:lnTo>
                  <a:lnTo>
                    <a:pt x="6059" y="16"/>
                  </a:lnTo>
                  <a:lnTo>
                    <a:pt x="6075" y="0"/>
                  </a:lnTo>
                  <a:close/>
                  <a:moveTo>
                    <a:pt x="6171" y="0"/>
                  </a:moveTo>
                  <a:lnTo>
                    <a:pt x="6171" y="16"/>
                  </a:lnTo>
                  <a:lnTo>
                    <a:pt x="6252" y="16"/>
                  </a:lnTo>
                  <a:lnTo>
                    <a:pt x="6267" y="0"/>
                  </a:lnTo>
                  <a:close/>
                  <a:moveTo>
                    <a:pt x="6363" y="0"/>
                  </a:moveTo>
                  <a:lnTo>
                    <a:pt x="6363" y="16"/>
                  </a:lnTo>
                  <a:lnTo>
                    <a:pt x="6459" y="16"/>
                  </a:lnTo>
                  <a:lnTo>
                    <a:pt x="6459" y="0"/>
                  </a:lnTo>
                  <a:close/>
                  <a:moveTo>
                    <a:pt x="6556" y="0"/>
                  </a:moveTo>
                  <a:lnTo>
                    <a:pt x="6556" y="16"/>
                  </a:lnTo>
                  <a:lnTo>
                    <a:pt x="6652" y="16"/>
                  </a:lnTo>
                  <a:lnTo>
                    <a:pt x="6652" y="0"/>
                  </a:lnTo>
                  <a:close/>
                  <a:moveTo>
                    <a:pt x="6748" y="0"/>
                  </a:moveTo>
                  <a:lnTo>
                    <a:pt x="6748" y="16"/>
                  </a:lnTo>
                  <a:lnTo>
                    <a:pt x="6844" y="16"/>
                  </a:lnTo>
                  <a:lnTo>
                    <a:pt x="6844" y="0"/>
                  </a:lnTo>
                  <a:close/>
                  <a:moveTo>
                    <a:pt x="6940" y="0"/>
                  </a:moveTo>
                  <a:lnTo>
                    <a:pt x="6940" y="16"/>
                  </a:lnTo>
                  <a:lnTo>
                    <a:pt x="7036" y="16"/>
                  </a:lnTo>
                  <a:lnTo>
                    <a:pt x="7036" y="0"/>
                  </a:lnTo>
                  <a:close/>
                  <a:moveTo>
                    <a:pt x="7133" y="0"/>
                  </a:moveTo>
                  <a:lnTo>
                    <a:pt x="7133" y="16"/>
                  </a:lnTo>
                  <a:lnTo>
                    <a:pt x="7229" y="16"/>
                  </a:lnTo>
                  <a:lnTo>
                    <a:pt x="7229" y="0"/>
                  </a:lnTo>
                  <a:close/>
                  <a:moveTo>
                    <a:pt x="7325" y="0"/>
                  </a:moveTo>
                  <a:lnTo>
                    <a:pt x="7325" y="16"/>
                  </a:lnTo>
                  <a:lnTo>
                    <a:pt x="7421" y="16"/>
                  </a:lnTo>
                  <a:lnTo>
                    <a:pt x="7421" y="0"/>
                  </a:lnTo>
                  <a:close/>
                  <a:moveTo>
                    <a:pt x="7517" y="0"/>
                  </a:moveTo>
                  <a:lnTo>
                    <a:pt x="7517" y="16"/>
                  </a:lnTo>
                  <a:lnTo>
                    <a:pt x="7614" y="16"/>
                  </a:lnTo>
                  <a:lnTo>
                    <a:pt x="7614" y="0"/>
                  </a:lnTo>
                  <a:close/>
                  <a:moveTo>
                    <a:pt x="7710" y="0"/>
                  </a:moveTo>
                  <a:lnTo>
                    <a:pt x="7710" y="16"/>
                  </a:lnTo>
                  <a:lnTo>
                    <a:pt x="7806" y="16"/>
                  </a:lnTo>
                  <a:lnTo>
                    <a:pt x="7806" y="0"/>
                  </a:lnTo>
                  <a:close/>
                  <a:moveTo>
                    <a:pt x="7902" y="0"/>
                  </a:moveTo>
                  <a:lnTo>
                    <a:pt x="7917" y="16"/>
                  </a:lnTo>
                  <a:lnTo>
                    <a:pt x="7998" y="16"/>
                  </a:lnTo>
                  <a:lnTo>
                    <a:pt x="7998" y="0"/>
                  </a:lnTo>
                  <a:close/>
                  <a:moveTo>
                    <a:pt x="8094" y="0"/>
                  </a:moveTo>
                  <a:lnTo>
                    <a:pt x="8110" y="16"/>
                  </a:lnTo>
                  <a:lnTo>
                    <a:pt x="8191" y="16"/>
                  </a:lnTo>
                  <a:lnTo>
                    <a:pt x="8191" y="0"/>
                  </a:lnTo>
                  <a:close/>
                  <a:moveTo>
                    <a:pt x="8287" y="0"/>
                  </a:moveTo>
                  <a:lnTo>
                    <a:pt x="8302" y="16"/>
                  </a:lnTo>
                  <a:lnTo>
                    <a:pt x="8383" y="16"/>
                  </a:lnTo>
                  <a:lnTo>
                    <a:pt x="8383" y="0"/>
                  </a:lnTo>
                  <a:close/>
                  <a:moveTo>
                    <a:pt x="8479" y="0"/>
                  </a:moveTo>
                  <a:lnTo>
                    <a:pt x="8494" y="16"/>
                  </a:lnTo>
                  <a:lnTo>
                    <a:pt x="8575" y="16"/>
                  </a:lnTo>
                  <a:lnTo>
                    <a:pt x="8575" y="0"/>
                  </a:lnTo>
                  <a:close/>
                  <a:moveTo>
                    <a:pt x="8671" y="0"/>
                  </a:moveTo>
                  <a:lnTo>
                    <a:pt x="8687" y="16"/>
                  </a:lnTo>
                  <a:lnTo>
                    <a:pt x="8768" y="16"/>
                  </a:lnTo>
                  <a:lnTo>
                    <a:pt x="8768" y="0"/>
                  </a:lnTo>
                  <a:close/>
                  <a:moveTo>
                    <a:pt x="8864" y="0"/>
                  </a:moveTo>
                  <a:lnTo>
                    <a:pt x="8879" y="16"/>
                  </a:lnTo>
                  <a:lnTo>
                    <a:pt x="8960" y="16"/>
                  </a:lnTo>
                  <a:lnTo>
                    <a:pt x="8960" y="0"/>
                  </a:lnTo>
                  <a:close/>
                  <a:moveTo>
                    <a:pt x="9056" y="0"/>
                  </a:moveTo>
                  <a:lnTo>
                    <a:pt x="9072" y="16"/>
                  </a:lnTo>
                  <a:lnTo>
                    <a:pt x="9152" y="16"/>
                  </a:lnTo>
                  <a:lnTo>
                    <a:pt x="9168" y="0"/>
                  </a:lnTo>
                  <a:close/>
                  <a:moveTo>
                    <a:pt x="9248" y="0"/>
                  </a:moveTo>
                  <a:lnTo>
                    <a:pt x="9264" y="16"/>
                  </a:lnTo>
                  <a:lnTo>
                    <a:pt x="9345" y="16"/>
                  </a:lnTo>
                  <a:lnTo>
                    <a:pt x="9360" y="0"/>
                  </a:lnTo>
                  <a:close/>
                  <a:moveTo>
                    <a:pt x="9441" y="0"/>
                  </a:moveTo>
                  <a:lnTo>
                    <a:pt x="9456" y="16"/>
                  </a:lnTo>
                  <a:lnTo>
                    <a:pt x="9537" y="16"/>
                  </a:lnTo>
                  <a:lnTo>
                    <a:pt x="9552" y="0"/>
                  </a:lnTo>
                  <a:close/>
                  <a:moveTo>
                    <a:pt x="9633" y="0"/>
                  </a:moveTo>
                  <a:lnTo>
                    <a:pt x="9649" y="16"/>
                  </a:lnTo>
                  <a:lnTo>
                    <a:pt x="9729" y="16"/>
                  </a:lnTo>
                  <a:lnTo>
                    <a:pt x="9745" y="0"/>
                  </a:lnTo>
                  <a:close/>
                  <a:moveTo>
                    <a:pt x="9826" y="0"/>
                  </a:moveTo>
                  <a:lnTo>
                    <a:pt x="9841" y="16"/>
                  </a:lnTo>
                  <a:lnTo>
                    <a:pt x="9922" y="16"/>
                  </a:lnTo>
                  <a:lnTo>
                    <a:pt x="9937" y="0"/>
                  </a:lnTo>
                  <a:close/>
                  <a:moveTo>
                    <a:pt x="10018" y="0"/>
                  </a:moveTo>
                  <a:lnTo>
                    <a:pt x="10033" y="16"/>
                  </a:lnTo>
                  <a:lnTo>
                    <a:pt x="10114" y="16"/>
                  </a:lnTo>
                  <a:lnTo>
                    <a:pt x="10129" y="0"/>
                  </a:lnTo>
                  <a:close/>
                  <a:moveTo>
                    <a:pt x="10210" y="0"/>
                  </a:moveTo>
                  <a:lnTo>
                    <a:pt x="10226" y="16"/>
                  </a:lnTo>
                  <a:lnTo>
                    <a:pt x="10306" y="16"/>
                  </a:lnTo>
                  <a:lnTo>
                    <a:pt x="10322" y="0"/>
                  </a:lnTo>
                  <a:close/>
                  <a:moveTo>
                    <a:pt x="10403" y="0"/>
                  </a:moveTo>
                  <a:lnTo>
                    <a:pt x="10418" y="16"/>
                  </a:lnTo>
                  <a:lnTo>
                    <a:pt x="10499" y="16"/>
                  </a:lnTo>
                  <a:lnTo>
                    <a:pt x="10514" y="0"/>
                  </a:lnTo>
                  <a:close/>
                  <a:moveTo>
                    <a:pt x="10595" y="0"/>
                  </a:moveTo>
                  <a:lnTo>
                    <a:pt x="10610" y="16"/>
                  </a:lnTo>
                  <a:lnTo>
                    <a:pt x="10691" y="16"/>
                  </a:lnTo>
                  <a:lnTo>
                    <a:pt x="10706" y="0"/>
                  </a:lnTo>
                  <a:close/>
                  <a:moveTo>
                    <a:pt x="10803" y="0"/>
                  </a:moveTo>
                  <a:lnTo>
                    <a:pt x="10803" y="16"/>
                  </a:lnTo>
                  <a:lnTo>
                    <a:pt x="10883" y="16"/>
                  </a:lnTo>
                  <a:lnTo>
                    <a:pt x="10883" y="0"/>
                  </a:ln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25"/>
            <p:cNvSpPr/>
            <p:nvPr/>
          </p:nvSpPr>
          <p:spPr>
            <a:xfrm>
              <a:off x="3121551" y="2357722"/>
              <a:ext cx="2994161" cy="4677"/>
            </a:xfrm>
            <a:custGeom>
              <a:rect b="b" l="l" r="r" t="t"/>
              <a:pathLst>
                <a:path extrusionOk="0" h="17" w="10884">
                  <a:moveTo>
                    <a:pt x="0" y="1"/>
                  </a:moveTo>
                  <a:lnTo>
                    <a:pt x="0" y="16"/>
                  </a:lnTo>
                  <a:lnTo>
                    <a:pt x="96" y="16"/>
                  </a:lnTo>
                  <a:lnTo>
                    <a:pt x="81" y="1"/>
                  </a:lnTo>
                  <a:close/>
                  <a:moveTo>
                    <a:pt x="193" y="1"/>
                  </a:moveTo>
                  <a:lnTo>
                    <a:pt x="193" y="16"/>
                  </a:lnTo>
                  <a:lnTo>
                    <a:pt x="289" y="16"/>
                  </a:lnTo>
                  <a:lnTo>
                    <a:pt x="273" y="1"/>
                  </a:lnTo>
                  <a:close/>
                  <a:moveTo>
                    <a:pt x="385" y="1"/>
                  </a:moveTo>
                  <a:lnTo>
                    <a:pt x="385" y="16"/>
                  </a:lnTo>
                  <a:lnTo>
                    <a:pt x="481" y="16"/>
                  </a:lnTo>
                  <a:lnTo>
                    <a:pt x="466" y="1"/>
                  </a:lnTo>
                  <a:close/>
                  <a:moveTo>
                    <a:pt x="577" y="1"/>
                  </a:moveTo>
                  <a:lnTo>
                    <a:pt x="577" y="16"/>
                  </a:lnTo>
                  <a:lnTo>
                    <a:pt x="674" y="16"/>
                  </a:lnTo>
                  <a:lnTo>
                    <a:pt x="658" y="1"/>
                  </a:lnTo>
                  <a:close/>
                  <a:moveTo>
                    <a:pt x="770" y="1"/>
                  </a:moveTo>
                  <a:lnTo>
                    <a:pt x="770" y="16"/>
                  </a:lnTo>
                  <a:lnTo>
                    <a:pt x="866" y="16"/>
                  </a:lnTo>
                  <a:lnTo>
                    <a:pt x="850" y="1"/>
                  </a:lnTo>
                  <a:close/>
                  <a:moveTo>
                    <a:pt x="962" y="1"/>
                  </a:moveTo>
                  <a:lnTo>
                    <a:pt x="962" y="16"/>
                  </a:lnTo>
                  <a:lnTo>
                    <a:pt x="1058" y="16"/>
                  </a:lnTo>
                  <a:lnTo>
                    <a:pt x="1058" y="1"/>
                  </a:lnTo>
                  <a:close/>
                  <a:moveTo>
                    <a:pt x="1154" y="1"/>
                  </a:moveTo>
                  <a:lnTo>
                    <a:pt x="1154" y="16"/>
                  </a:lnTo>
                  <a:lnTo>
                    <a:pt x="1251" y="16"/>
                  </a:lnTo>
                  <a:lnTo>
                    <a:pt x="1251" y="1"/>
                  </a:lnTo>
                  <a:close/>
                  <a:moveTo>
                    <a:pt x="1347" y="1"/>
                  </a:moveTo>
                  <a:lnTo>
                    <a:pt x="1347" y="16"/>
                  </a:lnTo>
                  <a:lnTo>
                    <a:pt x="1443" y="16"/>
                  </a:lnTo>
                  <a:lnTo>
                    <a:pt x="1443" y="1"/>
                  </a:lnTo>
                  <a:close/>
                  <a:moveTo>
                    <a:pt x="1539" y="1"/>
                  </a:moveTo>
                  <a:lnTo>
                    <a:pt x="1539" y="16"/>
                  </a:lnTo>
                  <a:lnTo>
                    <a:pt x="1635" y="16"/>
                  </a:lnTo>
                  <a:lnTo>
                    <a:pt x="1635" y="1"/>
                  </a:lnTo>
                  <a:close/>
                  <a:moveTo>
                    <a:pt x="1731" y="1"/>
                  </a:moveTo>
                  <a:lnTo>
                    <a:pt x="1731" y="16"/>
                  </a:lnTo>
                  <a:lnTo>
                    <a:pt x="1828" y="16"/>
                  </a:lnTo>
                  <a:lnTo>
                    <a:pt x="1828" y="1"/>
                  </a:lnTo>
                  <a:close/>
                  <a:moveTo>
                    <a:pt x="1924" y="1"/>
                  </a:moveTo>
                  <a:lnTo>
                    <a:pt x="1924" y="16"/>
                  </a:lnTo>
                  <a:lnTo>
                    <a:pt x="2020" y="16"/>
                  </a:lnTo>
                  <a:lnTo>
                    <a:pt x="2020" y="1"/>
                  </a:lnTo>
                  <a:close/>
                  <a:moveTo>
                    <a:pt x="2116" y="1"/>
                  </a:moveTo>
                  <a:lnTo>
                    <a:pt x="2116" y="16"/>
                  </a:lnTo>
                  <a:lnTo>
                    <a:pt x="2212" y="16"/>
                  </a:lnTo>
                  <a:lnTo>
                    <a:pt x="2212" y="1"/>
                  </a:lnTo>
                  <a:close/>
                  <a:moveTo>
                    <a:pt x="2309" y="1"/>
                  </a:moveTo>
                  <a:lnTo>
                    <a:pt x="2309" y="16"/>
                  </a:lnTo>
                  <a:lnTo>
                    <a:pt x="2405" y="16"/>
                  </a:lnTo>
                  <a:lnTo>
                    <a:pt x="2405" y="1"/>
                  </a:lnTo>
                  <a:close/>
                  <a:moveTo>
                    <a:pt x="2516" y="1"/>
                  </a:moveTo>
                  <a:lnTo>
                    <a:pt x="2501" y="16"/>
                  </a:lnTo>
                  <a:lnTo>
                    <a:pt x="2597" y="16"/>
                  </a:lnTo>
                  <a:lnTo>
                    <a:pt x="2597" y="1"/>
                  </a:lnTo>
                  <a:close/>
                  <a:moveTo>
                    <a:pt x="2709" y="1"/>
                  </a:moveTo>
                  <a:lnTo>
                    <a:pt x="2693" y="16"/>
                  </a:lnTo>
                  <a:lnTo>
                    <a:pt x="2789" y="16"/>
                  </a:lnTo>
                  <a:lnTo>
                    <a:pt x="2789" y="1"/>
                  </a:lnTo>
                  <a:close/>
                  <a:moveTo>
                    <a:pt x="2901" y="1"/>
                  </a:moveTo>
                  <a:lnTo>
                    <a:pt x="2886" y="16"/>
                  </a:lnTo>
                  <a:lnTo>
                    <a:pt x="2982" y="16"/>
                  </a:lnTo>
                  <a:lnTo>
                    <a:pt x="2982" y="1"/>
                  </a:lnTo>
                  <a:close/>
                  <a:moveTo>
                    <a:pt x="3093" y="1"/>
                  </a:moveTo>
                  <a:lnTo>
                    <a:pt x="3078" y="16"/>
                  </a:lnTo>
                  <a:lnTo>
                    <a:pt x="3174" y="16"/>
                  </a:lnTo>
                  <a:lnTo>
                    <a:pt x="3174" y="1"/>
                  </a:lnTo>
                  <a:close/>
                  <a:moveTo>
                    <a:pt x="3286" y="1"/>
                  </a:moveTo>
                  <a:lnTo>
                    <a:pt x="3270" y="16"/>
                  </a:lnTo>
                  <a:lnTo>
                    <a:pt x="3366" y="16"/>
                  </a:lnTo>
                  <a:lnTo>
                    <a:pt x="3366" y="1"/>
                  </a:lnTo>
                  <a:close/>
                  <a:moveTo>
                    <a:pt x="3478" y="1"/>
                  </a:moveTo>
                  <a:lnTo>
                    <a:pt x="3463" y="16"/>
                  </a:lnTo>
                  <a:lnTo>
                    <a:pt x="3559" y="16"/>
                  </a:lnTo>
                  <a:lnTo>
                    <a:pt x="3559" y="1"/>
                  </a:lnTo>
                  <a:close/>
                  <a:moveTo>
                    <a:pt x="3670" y="1"/>
                  </a:moveTo>
                  <a:lnTo>
                    <a:pt x="3655" y="16"/>
                  </a:lnTo>
                  <a:lnTo>
                    <a:pt x="3767" y="16"/>
                  </a:lnTo>
                  <a:lnTo>
                    <a:pt x="3751" y="1"/>
                  </a:lnTo>
                  <a:close/>
                  <a:moveTo>
                    <a:pt x="3863" y="1"/>
                  </a:moveTo>
                  <a:lnTo>
                    <a:pt x="3847" y="16"/>
                  </a:lnTo>
                  <a:lnTo>
                    <a:pt x="3959" y="16"/>
                  </a:lnTo>
                  <a:lnTo>
                    <a:pt x="3943" y="1"/>
                  </a:lnTo>
                  <a:close/>
                  <a:moveTo>
                    <a:pt x="4055" y="1"/>
                  </a:moveTo>
                  <a:lnTo>
                    <a:pt x="4040" y="16"/>
                  </a:lnTo>
                  <a:lnTo>
                    <a:pt x="4151" y="16"/>
                  </a:lnTo>
                  <a:lnTo>
                    <a:pt x="4136" y="1"/>
                  </a:lnTo>
                  <a:close/>
                  <a:moveTo>
                    <a:pt x="4247" y="1"/>
                  </a:moveTo>
                  <a:lnTo>
                    <a:pt x="4232" y="16"/>
                  </a:lnTo>
                  <a:lnTo>
                    <a:pt x="4344" y="16"/>
                  </a:lnTo>
                  <a:lnTo>
                    <a:pt x="4328" y="1"/>
                  </a:lnTo>
                  <a:close/>
                  <a:moveTo>
                    <a:pt x="4440" y="1"/>
                  </a:moveTo>
                  <a:lnTo>
                    <a:pt x="4424" y="16"/>
                  </a:lnTo>
                  <a:lnTo>
                    <a:pt x="4536" y="16"/>
                  </a:lnTo>
                  <a:lnTo>
                    <a:pt x="4521" y="1"/>
                  </a:lnTo>
                  <a:close/>
                  <a:moveTo>
                    <a:pt x="4632" y="1"/>
                  </a:moveTo>
                  <a:lnTo>
                    <a:pt x="4617" y="16"/>
                  </a:lnTo>
                  <a:lnTo>
                    <a:pt x="4728" y="16"/>
                  </a:lnTo>
                  <a:lnTo>
                    <a:pt x="4713" y="1"/>
                  </a:lnTo>
                  <a:close/>
                  <a:moveTo>
                    <a:pt x="4824" y="1"/>
                  </a:moveTo>
                  <a:lnTo>
                    <a:pt x="4809" y="16"/>
                  </a:lnTo>
                  <a:lnTo>
                    <a:pt x="4921" y="16"/>
                  </a:lnTo>
                  <a:lnTo>
                    <a:pt x="4905" y="1"/>
                  </a:lnTo>
                  <a:close/>
                  <a:moveTo>
                    <a:pt x="5017" y="1"/>
                  </a:moveTo>
                  <a:lnTo>
                    <a:pt x="5001" y="16"/>
                  </a:lnTo>
                  <a:lnTo>
                    <a:pt x="5113" y="16"/>
                  </a:lnTo>
                  <a:lnTo>
                    <a:pt x="5098" y="1"/>
                  </a:lnTo>
                  <a:close/>
                  <a:moveTo>
                    <a:pt x="5209" y="1"/>
                  </a:moveTo>
                  <a:lnTo>
                    <a:pt x="5209" y="16"/>
                  </a:lnTo>
                  <a:lnTo>
                    <a:pt x="5305" y="16"/>
                  </a:lnTo>
                  <a:lnTo>
                    <a:pt x="5290" y="1"/>
                  </a:lnTo>
                  <a:close/>
                  <a:moveTo>
                    <a:pt x="5401" y="1"/>
                  </a:moveTo>
                  <a:lnTo>
                    <a:pt x="5401" y="16"/>
                  </a:lnTo>
                  <a:lnTo>
                    <a:pt x="5498" y="16"/>
                  </a:lnTo>
                  <a:lnTo>
                    <a:pt x="5482" y="1"/>
                  </a:lnTo>
                  <a:close/>
                  <a:moveTo>
                    <a:pt x="5594" y="1"/>
                  </a:moveTo>
                  <a:lnTo>
                    <a:pt x="5594" y="16"/>
                  </a:lnTo>
                  <a:lnTo>
                    <a:pt x="5690" y="16"/>
                  </a:lnTo>
                  <a:lnTo>
                    <a:pt x="5675" y="1"/>
                  </a:lnTo>
                  <a:close/>
                  <a:moveTo>
                    <a:pt x="5786" y="1"/>
                  </a:moveTo>
                  <a:lnTo>
                    <a:pt x="5786" y="16"/>
                  </a:lnTo>
                  <a:lnTo>
                    <a:pt x="5882" y="16"/>
                  </a:lnTo>
                  <a:lnTo>
                    <a:pt x="5867" y="1"/>
                  </a:lnTo>
                  <a:close/>
                  <a:moveTo>
                    <a:pt x="5979" y="1"/>
                  </a:moveTo>
                  <a:lnTo>
                    <a:pt x="5979" y="16"/>
                  </a:lnTo>
                  <a:lnTo>
                    <a:pt x="6075" y="16"/>
                  </a:lnTo>
                  <a:lnTo>
                    <a:pt x="6059" y="1"/>
                  </a:lnTo>
                  <a:close/>
                  <a:moveTo>
                    <a:pt x="6171" y="1"/>
                  </a:moveTo>
                  <a:lnTo>
                    <a:pt x="6171" y="16"/>
                  </a:lnTo>
                  <a:lnTo>
                    <a:pt x="6267" y="16"/>
                  </a:lnTo>
                  <a:lnTo>
                    <a:pt x="6252" y="1"/>
                  </a:lnTo>
                  <a:close/>
                  <a:moveTo>
                    <a:pt x="6363" y="1"/>
                  </a:moveTo>
                  <a:lnTo>
                    <a:pt x="6363" y="16"/>
                  </a:lnTo>
                  <a:lnTo>
                    <a:pt x="6459" y="16"/>
                  </a:lnTo>
                  <a:lnTo>
                    <a:pt x="6459" y="1"/>
                  </a:lnTo>
                  <a:close/>
                  <a:moveTo>
                    <a:pt x="6556" y="1"/>
                  </a:moveTo>
                  <a:lnTo>
                    <a:pt x="6556" y="16"/>
                  </a:lnTo>
                  <a:lnTo>
                    <a:pt x="6652" y="16"/>
                  </a:lnTo>
                  <a:lnTo>
                    <a:pt x="6652" y="1"/>
                  </a:lnTo>
                  <a:close/>
                  <a:moveTo>
                    <a:pt x="6748" y="1"/>
                  </a:moveTo>
                  <a:lnTo>
                    <a:pt x="6748" y="16"/>
                  </a:lnTo>
                  <a:lnTo>
                    <a:pt x="6844" y="16"/>
                  </a:lnTo>
                  <a:lnTo>
                    <a:pt x="6844" y="1"/>
                  </a:lnTo>
                  <a:close/>
                  <a:moveTo>
                    <a:pt x="6940" y="1"/>
                  </a:moveTo>
                  <a:lnTo>
                    <a:pt x="6940" y="16"/>
                  </a:lnTo>
                  <a:lnTo>
                    <a:pt x="7036" y="16"/>
                  </a:lnTo>
                  <a:lnTo>
                    <a:pt x="7036" y="1"/>
                  </a:lnTo>
                  <a:close/>
                  <a:moveTo>
                    <a:pt x="7133" y="1"/>
                  </a:moveTo>
                  <a:lnTo>
                    <a:pt x="7133" y="16"/>
                  </a:lnTo>
                  <a:lnTo>
                    <a:pt x="7229" y="16"/>
                  </a:lnTo>
                  <a:lnTo>
                    <a:pt x="7229" y="1"/>
                  </a:lnTo>
                  <a:close/>
                  <a:moveTo>
                    <a:pt x="7325" y="1"/>
                  </a:moveTo>
                  <a:lnTo>
                    <a:pt x="7325" y="16"/>
                  </a:lnTo>
                  <a:lnTo>
                    <a:pt x="7421" y="16"/>
                  </a:lnTo>
                  <a:lnTo>
                    <a:pt x="7421" y="1"/>
                  </a:lnTo>
                  <a:close/>
                  <a:moveTo>
                    <a:pt x="7517" y="1"/>
                  </a:moveTo>
                  <a:lnTo>
                    <a:pt x="7517" y="16"/>
                  </a:lnTo>
                  <a:lnTo>
                    <a:pt x="7614" y="16"/>
                  </a:lnTo>
                  <a:lnTo>
                    <a:pt x="7614" y="1"/>
                  </a:lnTo>
                  <a:close/>
                  <a:moveTo>
                    <a:pt x="7710" y="1"/>
                  </a:moveTo>
                  <a:lnTo>
                    <a:pt x="7710" y="16"/>
                  </a:lnTo>
                  <a:lnTo>
                    <a:pt x="7806" y="16"/>
                  </a:lnTo>
                  <a:lnTo>
                    <a:pt x="7806" y="1"/>
                  </a:lnTo>
                  <a:close/>
                  <a:moveTo>
                    <a:pt x="7917" y="1"/>
                  </a:moveTo>
                  <a:lnTo>
                    <a:pt x="7902" y="16"/>
                  </a:lnTo>
                  <a:lnTo>
                    <a:pt x="7998" y="16"/>
                  </a:lnTo>
                  <a:lnTo>
                    <a:pt x="7998" y="1"/>
                  </a:lnTo>
                  <a:close/>
                  <a:moveTo>
                    <a:pt x="8110" y="1"/>
                  </a:moveTo>
                  <a:lnTo>
                    <a:pt x="8094" y="16"/>
                  </a:lnTo>
                  <a:lnTo>
                    <a:pt x="8191" y="16"/>
                  </a:lnTo>
                  <a:lnTo>
                    <a:pt x="8191" y="1"/>
                  </a:lnTo>
                  <a:close/>
                  <a:moveTo>
                    <a:pt x="8302" y="1"/>
                  </a:moveTo>
                  <a:lnTo>
                    <a:pt x="8287" y="16"/>
                  </a:lnTo>
                  <a:lnTo>
                    <a:pt x="8383" y="16"/>
                  </a:lnTo>
                  <a:lnTo>
                    <a:pt x="8383" y="1"/>
                  </a:lnTo>
                  <a:close/>
                  <a:moveTo>
                    <a:pt x="8494" y="1"/>
                  </a:moveTo>
                  <a:lnTo>
                    <a:pt x="8479" y="16"/>
                  </a:lnTo>
                  <a:lnTo>
                    <a:pt x="8575" y="16"/>
                  </a:lnTo>
                  <a:lnTo>
                    <a:pt x="8575" y="1"/>
                  </a:lnTo>
                  <a:close/>
                  <a:moveTo>
                    <a:pt x="8687" y="1"/>
                  </a:moveTo>
                  <a:lnTo>
                    <a:pt x="8671" y="16"/>
                  </a:lnTo>
                  <a:lnTo>
                    <a:pt x="8768" y="16"/>
                  </a:lnTo>
                  <a:lnTo>
                    <a:pt x="8768" y="1"/>
                  </a:lnTo>
                  <a:close/>
                  <a:moveTo>
                    <a:pt x="8879" y="1"/>
                  </a:moveTo>
                  <a:lnTo>
                    <a:pt x="8864" y="16"/>
                  </a:lnTo>
                  <a:lnTo>
                    <a:pt x="8960" y="16"/>
                  </a:lnTo>
                  <a:lnTo>
                    <a:pt x="8960" y="1"/>
                  </a:lnTo>
                  <a:close/>
                  <a:moveTo>
                    <a:pt x="9072" y="1"/>
                  </a:moveTo>
                  <a:lnTo>
                    <a:pt x="9056" y="16"/>
                  </a:lnTo>
                  <a:lnTo>
                    <a:pt x="9168" y="16"/>
                  </a:lnTo>
                  <a:lnTo>
                    <a:pt x="9152" y="1"/>
                  </a:lnTo>
                  <a:close/>
                  <a:moveTo>
                    <a:pt x="9264" y="1"/>
                  </a:moveTo>
                  <a:lnTo>
                    <a:pt x="9248" y="16"/>
                  </a:lnTo>
                  <a:lnTo>
                    <a:pt x="9360" y="16"/>
                  </a:lnTo>
                  <a:lnTo>
                    <a:pt x="9345" y="1"/>
                  </a:lnTo>
                  <a:close/>
                  <a:moveTo>
                    <a:pt x="9456" y="1"/>
                  </a:moveTo>
                  <a:lnTo>
                    <a:pt x="9441" y="16"/>
                  </a:lnTo>
                  <a:lnTo>
                    <a:pt x="9552" y="16"/>
                  </a:lnTo>
                  <a:lnTo>
                    <a:pt x="9537" y="1"/>
                  </a:lnTo>
                  <a:close/>
                  <a:moveTo>
                    <a:pt x="9649" y="1"/>
                  </a:moveTo>
                  <a:lnTo>
                    <a:pt x="9633" y="16"/>
                  </a:lnTo>
                  <a:lnTo>
                    <a:pt x="9745" y="16"/>
                  </a:lnTo>
                  <a:lnTo>
                    <a:pt x="9729" y="1"/>
                  </a:lnTo>
                  <a:close/>
                  <a:moveTo>
                    <a:pt x="9841" y="1"/>
                  </a:moveTo>
                  <a:lnTo>
                    <a:pt x="9826" y="16"/>
                  </a:lnTo>
                  <a:lnTo>
                    <a:pt x="9937" y="16"/>
                  </a:lnTo>
                  <a:lnTo>
                    <a:pt x="9922" y="1"/>
                  </a:lnTo>
                  <a:close/>
                  <a:moveTo>
                    <a:pt x="10033" y="1"/>
                  </a:moveTo>
                  <a:lnTo>
                    <a:pt x="10018" y="16"/>
                  </a:lnTo>
                  <a:lnTo>
                    <a:pt x="10129" y="16"/>
                  </a:lnTo>
                  <a:lnTo>
                    <a:pt x="10114" y="1"/>
                  </a:lnTo>
                  <a:close/>
                  <a:moveTo>
                    <a:pt x="10226" y="1"/>
                  </a:moveTo>
                  <a:lnTo>
                    <a:pt x="10210" y="16"/>
                  </a:lnTo>
                  <a:lnTo>
                    <a:pt x="10322" y="16"/>
                  </a:lnTo>
                  <a:lnTo>
                    <a:pt x="10306" y="1"/>
                  </a:lnTo>
                  <a:close/>
                  <a:moveTo>
                    <a:pt x="10418" y="1"/>
                  </a:moveTo>
                  <a:lnTo>
                    <a:pt x="10403" y="16"/>
                  </a:lnTo>
                  <a:lnTo>
                    <a:pt x="10514" y="16"/>
                  </a:lnTo>
                  <a:lnTo>
                    <a:pt x="10499" y="1"/>
                  </a:lnTo>
                  <a:close/>
                  <a:moveTo>
                    <a:pt x="10610" y="1"/>
                  </a:moveTo>
                  <a:lnTo>
                    <a:pt x="10595" y="16"/>
                  </a:lnTo>
                  <a:lnTo>
                    <a:pt x="10706" y="16"/>
                  </a:lnTo>
                  <a:lnTo>
                    <a:pt x="10691" y="1"/>
                  </a:lnTo>
                  <a:close/>
                  <a:moveTo>
                    <a:pt x="10803" y="1"/>
                  </a:moveTo>
                  <a:lnTo>
                    <a:pt x="10803" y="16"/>
                  </a:lnTo>
                  <a:lnTo>
                    <a:pt x="10883" y="16"/>
                  </a:lnTo>
                  <a:lnTo>
                    <a:pt x="10883" y="1"/>
                  </a:ln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25"/>
            <p:cNvSpPr/>
            <p:nvPr/>
          </p:nvSpPr>
          <p:spPr>
            <a:xfrm>
              <a:off x="3121551" y="2710120"/>
              <a:ext cx="2994161" cy="4677"/>
            </a:xfrm>
            <a:custGeom>
              <a:rect b="b" l="l" r="r" t="t"/>
              <a:pathLst>
                <a:path extrusionOk="0" h="17" w="10884">
                  <a:moveTo>
                    <a:pt x="0" y="1"/>
                  </a:moveTo>
                  <a:lnTo>
                    <a:pt x="0" y="16"/>
                  </a:lnTo>
                  <a:lnTo>
                    <a:pt x="81" y="16"/>
                  </a:lnTo>
                  <a:lnTo>
                    <a:pt x="96" y="1"/>
                  </a:lnTo>
                  <a:close/>
                  <a:moveTo>
                    <a:pt x="193" y="1"/>
                  </a:moveTo>
                  <a:lnTo>
                    <a:pt x="193" y="16"/>
                  </a:lnTo>
                  <a:lnTo>
                    <a:pt x="273" y="16"/>
                  </a:lnTo>
                  <a:lnTo>
                    <a:pt x="289" y="1"/>
                  </a:lnTo>
                  <a:close/>
                  <a:moveTo>
                    <a:pt x="385" y="1"/>
                  </a:moveTo>
                  <a:lnTo>
                    <a:pt x="385" y="16"/>
                  </a:lnTo>
                  <a:lnTo>
                    <a:pt x="466" y="16"/>
                  </a:lnTo>
                  <a:lnTo>
                    <a:pt x="481" y="1"/>
                  </a:lnTo>
                  <a:close/>
                  <a:moveTo>
                    <a:pt x="577" y="1"/>
                  </a:moveTo>
                  <a:lnTo>
                    <a:pt x="577" y="16"/>
                  </a:lnTo>
                  <a:lnTo>
                    <a:pt x="658" y="16"/>
                  </a:lnTo>
                  <a:lnTo>
                    <a:pt x="674" y="1"/>
                  </a:lnTo>
                  <a:close/>
                  <a:moveTo>
                    <a:pt x="770" y="1"/>
                  </a:moveTo>
                  <a:lnTo>
                    <a:pt x="770" y="16"/>
                  </a:lnTo>
                  <a:lnTo>
                    <a:pt x="850" y="16"/>
                  </a:lnTo>
                  <a:lnTo>
                    <a:pt x="866" y="1"/>
                  </a:lnTo>
                  <a:close/>
                  <a:moveTo>
                    <a:pt x="962" y="1"/>
                  </a:moveTo>
                  <a:lnTo>
                    <a:pt x="962" y="16"/>
                  </a:lnTo>
                  <a:lnTo>
                    <a:pt x="1058" y="16"/>
                  </a:lnTo>
                  <a:lnTo>
                    <a:pt x="1058" y="1"/>
                  </a:lnTo>
                  <a:close/>
                  <a:moveTo>
                    <a:pt x="1154" y="1"/>
                  </a:moveTo>
                  <a:lnTo>
                    <a:pt x="1154" y="16"/>
                  </a:lnTo>
                  <a:lnTo>
                    <a:pt x="1251" y="16"/>
                  </a:lnTo>
                  <a:lnTo>
                    <a:pt x="1251" y="1"/>
                  </a:lnTo>
                  <a:close/>
                  <a:moveTo>
                    <a:pt x="1347" y="1"/>
                  </a:moveTo>
                  <a:lnTo>
                    <a:pt x="1347" y="16"/>
                  </a:lnTo>
                  <a:lnTo>
                    <a:pt x="1443" y="16"/>
                  </a:lnTo>
                  <a:lnTo>
                    <a:pt x="1443" y="1"/>
                  </a:lnTo>
                  <a:close/>
                  <a:moveTo>
                    <a:pt x="1539" y="1"/>
                  </a:moveTo>
                  <a:lnTo>
                    <a:pt x="1539" y="16"/>
                  </a:lnTo>
                  <a:lnTo>
                    <a:pt x="1635" y="16"/>
                  </a:lnTo>
                  <a:lnTo>
                    <a:pt x="1635" y="1"/>
                  </a:lnTo>
                  <a:close/>
                  <a:moveTo>
                    <a:pt x="1731" y="1"/>
                  </a:moveTo>
                  <a:lnTo>
                    <a:pt x="1731" y="16"/>
                  </a:lnTo>
                  <a:lnTo>
                    <a:pt x="1828" y="16"/>
                  </a:lnTo>
                  <a:lnTo>
                    <a:pt x="1828" y="1"/>
                  </a:lnTo>
                  <a:close/>
                  <a:moveTo>
                    <a:pt x="1924" y="1"/>
                  </a:moveTo>
                  <a:lnTo>
                    <a:pt x="1924" y="16"/>
                  </a:lnTo>
                  <a:lnTo>
                    <a:pt x="2020" y="16"/>
                  </a:lnTo>
                  <a:lnTo>
                    <a:pt x="2020" y="1"/>
                  </a:lnTo>
                  <a:close/>
                  <a:moveTo>
                    <a:pt x="2116" y="1"/>
                  </a:moveTo>
                  <a:lnTo>
                    <a:pt x="2116" y="16"/>
                  </a:lnTo>
                  <a:lnTo>
                    <a:pt x="2212" y="16"/>
                  </a:lnTo>
                  <a:lnTo>
                    <a:pt x="2212" y="1"/>
                  </a:lnTo>
                  <a:close/>
                  <a:moveTo>
                    <a:pt x="2309" y="1"/>
                  </a:moveTo>
                  <a:lnTo>
                    <a:pt x="2309" y="16"/>
                  </a:lnTo>
                  <a:lnTo>
                    <a:pt x="2405" y="16"/>
                  </a:lnTo>
                  <a:lnTo>
                    <a:pt x="2405" y="1"/>
                  </a:lnTo>
                  <a:close/>
                  <a:moveTo>
                    <a:pt x="2501" y="1"/>
                  </a:moveTo>
                  <a:lnTo>
                    <a:pt x="2516" y="16"/>
                  </a:lnTo>
                  <a:lnTo>
                    <a:pt x="2597" y="16"/>
                  </a:lnTo>
                  <a:lnTo>
                    <a:pt x="2597" y="1"/>
                  </a:lnTo>
                  <a:close/>
                  <a:moveTo>
                    <a:pt x="2693" y="1"/>
                  </a:moveTo>
                  <a:lnTo>
                    <a:pt x="2709" y="16"/>
                  </a:lnTo>
                  <a:lnTo>
                    <a:pt x="2789" y="16"/>
                  </a:lnTo>
                  <a:lnTo>
                    <a:pt x="2789" y="1"/>
                  </a:lnTo>
                  <a:close/>
                  <a:moveTo>
                    <a:pt x="2886" y="1"/>
                  </a:moveTo>
                  <a:lnTo>
                    <a:pt x="2901" y="16"/>
                  </a:lnTo>
                  <a:lnTo>
                    <a:pt x="2982" y="16"/>
                  </a:lnTo>
                  <a:lnTo>
                    <a:pt x="2982" y="1"/>
                  </a:lnTo>
                  <a:close/>
                  <a:moveTo>
                    <a:pt x="3078" y="1"/>
                  </a:moveTo>
                  <a:lnTo>
                    <a:pt x="3093" y="16"/>
                  </a:lnTo>
                  <a:lnTo>
                    <a:pt x="3174" y="16"/>
                  </a:lnTo>
                  <a:lnTo>
                    <a:pt x="3174" y="1"/>
                  </a:lnTo>
                  <a:close/>
                  <a:moveTo>
                    <a:pt x="3270" y="1"/>
                  </a:moveTo>
                  <a:lnTo>
                    <a:pt x="3286" y="16"/>
                  </a:lnTo>
                  <a:lnTo>
                    <a:pt x="3366" y="16"/>
                  </a:lnTo>
                  <a:lnTo>
                    <a:pt x="3366" y="1"/>
                  </a:lnTo>
                  <a:close/>
                  <a:moveTo>
                    <a:pt x="3463" y="1"/>
                  </a:moveTo>
                  <a:lnTo>
                    <a:pt x="3478" y="16"/>
                  </a:lnTo>
                  <a:lnTo>
                    <a:pt x="3559" y="16"/>
                  </a:lnTo>
                  <a:lnTo>
                    <a:pt x="3559" y="1"/>
                  </a:lnTo>
                  <a:close/>
                  <a:moveTo>
                    <a:pt x="3655" y="1"/>
                  </a:moveTo>
                  <a:lnTo>
                    <a:pt x="3670" y="16"/>
                  </a:lnTo>
                  <a:lnTo>
                    <a:pt x="3751" y="16"/>
                  </a:lnTo>
                  <a:lnTo>
                    <a:pt x="3767" y="1"/>
                  </a:lnTo>
                  <a:close/>
                  <a:moveTo>
                    <a:pt x="3847" y="1"/>
                  </a:moveTo>
                  <a:lnTo>
                    <a:pt x="3863" y="16"/>
                  </a:lnTo>
                  <a:lnTo>
                    <a:pt x="3943" y="16"/>
                  </a:lnTo>
                  <a:lnTo>
                    <a:pt x="3959" y="1"/>
                  </a:lnTo>
                  <a:close/>
                  <a:moveTo>
                    <a:pt x="4040" y="1"/>
                  </a:moveTo>
                  <a:lnTo>
                    <a:pt x="4055" y="16"/>
                  </a:lnTo>
                  <a:lnTo>
                    <a:pt x="4136" y="16"/>
                  </a:lnTo>
                  <a:lnTo>
                    <a:pt x="4151" y="1"/>
                  </a:lnTo>
                  <a:close/>
                  <a:moveTo>
                    <a:pt x="4232" y="1"/>
                  </a:moveTo>
                  <a:lnTo>
                    <a:pt x="4247" y="16"/>
                  </a:lnTo>
                  <a:lnTo>
                    <a:pt x="4328" y="16"/>
                  </a:lnTo>
                  <a:lnTo>
                    <a:pt x="4344" y="1"/>
                  </a:lnTo>
                  <a:close/>
                  <a:moveTo>
                    <a:pt x="4424" y="1"/>
                  </a:moveTo>
                  <a:lnTo>
                    <a:pt x="4440" y="16"/>
                  </a:lnTo>
                  <a:lnTo>
                    <a:pt x="4521" y="16"/>
                  </a:lnTo>
                  <a:lnTo>
                    <a:pt x="4536" y="1"/>
                  </a:lnTo>
                  <a:close/>
                  <a:moveTo>
                    <a:pt x="4617" y="1"/>
                  </a:moveTo>
                  <a:lnTo>
                    <a:pt x="4632" y="16"/>
                  </a:lnTo>
                  <a:lnTo>
                    <a:pt x="4713" y="16"/>
                  </a:lnTo>
                  <a:lnTo>
                    <a:pt x="4728" y="1"/>
                  </a:lnTo>
                  <a:close/>
                  <a:moveTo>
                    <a:pt x="4809" y="1"/>
                  </a:moveTo>
                  <a:lnTo>
                    <a:pt x="4824" y="16"/>
                  </a:lnTo>
                  <a:lnTo>
                    <a:pt x="4905" y="16"/>
                  </a:lnTo>
                  <a:lnTo>
                    <a:pt x="4921" y="1"/>
                  </a:lnTo>
                  <a:close/>
                  <a:moveTo>
                    <a:pt x="5001" y="1"/>
                  </a:moveTo>
                  <a:lnTo>
                    <a:pt x="5017" y="16"/>
                  </a:lnTo>
                  <a:lnTo>
                    <a:pt x="5098" y="16"/>
                  </a:lnTo>
                  <a:lnTo>
                    <a:pt x="5113" y="1"/>
                  </a:lnTo>
                  <a:close/>
                  <a:moveTo>
                    <a:pt x="5209" y="1"/>
                  </a:moveTo>
                  <a:lnTo>
                    <a:pt x="5209" y="16"/>
                  </a:lnTo>
                  <a:lnTo>
                    <a:pt x="5290" y="16"/>
                  </a:lnTo>
                  <a:lnTo>
                    <a:pt x="5305" y="1"/>
                  </a:lnTo>
                  <a:close/>
                  <a:moveTo>
                    <a:pt x="5401" y="1"/>
                  </a:moveTo>
                  <a:lnTo>
                    <a:pt x="5401" y="16"/>
                  </a:lnTo>
                  <a:lnTo>
                    <a:pt x="5482" y="16"/>
                  </a:lnTo>
                  <a:lnTo>
                    <a:pt x="5498" y="1"/>
                  </a:lnTo>
                  <a:close/>
                  <a:moveTo>
                    <a:pt x="5594" y="1"/>
                  </a:moveTo>
                  <a:lnTo>
                    <a:pt x="5594" y="16"/>
                  </a:lnTo>
                  <a:lnTo>
                    <a:pt x="5675" y="16"/>
                  </a:lnTo>
                  <a:lnTo>
                    <a:pt x="5690" y="1"/>
                  </a:lnTo>
                  <a:close/>
                  <a:moveTo>
                    <a:pt x="5786" y="1"/>
                  </a:moveTo>
                  <a:lnTo>
                    <a:pt x="5786" y="16"/>
                  </a:lnTo>
                  <a:lnTo>
                    <a:pt x="5867" y="16"/>
                  </a:lnTo>
                  <a:lnTo>
                    <a:pt x="5882" y="1"/>
                  </a:lnTo>
                  <a:close/>
                  <a:moveTo>
                    <a:pt x="5979" y="1"/>
                  </a:moveTo>
                  <a:lnTo>
                    <a:pt x="5979" y="16"/>
                  </a:lnTo>
                  <a:lnTo>
                    <a:pt x="6059" y="16"/>
                  </a:lnTo>
                  <a:lnTo>
                    <a:pt x="6075" y="1"/>
                  </a:lnTo>
                  <a:close/>
                  <a:moveTo>
                    <a:pt x="6171" y="1"/>
                  </a:moveTo>
                  <a:lnTo>
                    <a:pt x="6171" y="16"/>
                  </a:lnTo>
                  <a:lnTo>
                    <a:pt x="6252" y="16"/>
                  </a:lnTo>
                  <a:lnTo>
                    <a:pt x="6267" y="1"/>
                  </a:lnTo>
                  <a:close/>
                  <a:moveTo>
                    <a:pt x="6363" y="1"/>
                  </a:moveTo>
                  <a:lnTo>
                    <a:pt x="6363" y="16"/>
                  </a:lnTo>
                  <a:lnTo>
                    <a:pt x="6459" y="16"/>
                  </a:lnTo>
                  <a:lnTo>
                    <a:pt x="6459" y="1"/>
                  </a:lnTo>
                  <a:close/>
                  <a:moveTo>
                    <a:pt x="6556" y="1"/>
                  </a:moveTo>
                  <a:lnTo>
                    <a:pt x="6556" y="16"/>
                  </a:lnTo>
                  <a:lnTo>
                    <a:pt x="6652" y="16"/>
                  </a:lnTo>
                  <a:lnTo>
                    <a:pt x="6652" y="1"/>
                  </a:lnTo>
                  <a:close/>
                  <a:moveTo>
                    <a:pt x="6748" y="1"/>
                  </a:moveTo>
                  <a:lnTo>
                    <a:pt x="6748" y="16"/>
                  </a:lnTo>
                  <a:lnTo>
                    <a:pt x="6844" y="16"/>
                  </a:lnTo>
                  <a:lnTo>
                    <a:pt x="6844" y="1"/>
                  </a:lnTo>
                  <a:close/>
                  <a:moveTo>
                    <a:pt x="6940" y="1"/>
                  </a:moveTo>
                  <a:lnTo>
                    <a:pt x="6940" y="16"/>
                  </a:lnTo>
                  <a:lnTo>
                    <a:pt x="7036" y="16"/>
                  </a:lnTo>
                  <a:lnTo>
                    <a:pt x="7036" y="1"/>
                  </a:lnTo>
                  <a:close/>
                  <a:moveTo>
                    <a:pt x="7133" y="1"/>
                  </a:moveTo>
                  <a:lnTo>
                    <a:pt x="7133" y="16"/>
                  </a:lnTo>
                  <a:lnTo>
                    <a:pt x="7229" y="16"/>
                  </a:lnTo>
                  <a:lnTo>
                    <a:pt x="7229" y="1"/>
                  </a:lnTo>
                  <a:close/>
                  <a:moveTo>
                    <a:pt x="7325" y="1"/>
                  </a:moveTo>
                  <a:lnTo>
                    <a:pt x="7325" y="16"/>
                  </a:lnTo>
                  <a:lnTo>
                    <a:pt x="7421" y="16"/>
                  </a:lnTo>
                  <a:lnTo>
                    <a:pt x="7421" y="1"/>
                  </a:lnTo>
                  <a:close/>
                  <a:moveTo>
                    <a:pt x="7517" y="1"/>
                  </a:moveTo>
                  <a:lnTo>
                    <a:pt x="7517" y="16"/>
                  </a:lnTo>
                  <a:lnTo>
                    <a:pt x="7614" y="16"/>
                  </a:lnTo>
                  <a:lnTo>
                    <a:pt x="7614" y="1"/>
                  </a:lnTo>
                  <a:close/>
                  <a:moveTo>
                    <a:pt x="7710" y="1"/>
                  </a:moveTo>
                  <a:lnTo>
                    <a:pt x="7710" y="16"/>
                  </a:lnTo>
                  <a:lnTo>
                    <a:pt x="7806" y="16"/>
                  </a:lnTo>
                  <a:lnTo>
                    <a:pt x="7806" y="1"/>
                  </a:lnTo>
                  <a:close/>
                  <a:moveTo>
                    <a:pt x="7902" y="1"/>
                  </a:moveTo>
                  <a:lnTo>
                    <a:pt x="7917" y="16"/>
                  </a:lnTo>
                  <a:lnTo>
                    <a:pt x="7998" y="16"/>
                  </a:lnTo>
                  <a:lnTo>
                    <a:pt x="7998" y="1"/>
                  </a:lnTo>
                  <a:close/>
                  <a:moveTo>
                    <a:pt x="8094" y="1"/>
                  </a:moveTo>
                  <a:lnTo>
                    <a:pt x="8110" y="16"/>
                  </a:lnTo>
                  <a:lnTo>
                    <a:pt x="8191" y="16"/>
                  </a:lnTo>
                  <a:lnTo>
                    <a:pt x="8191" y="1"/>
                  </a:lnTo>
                  <a:close/>
                  <a:moveTo>
                    <a:pt x="8287" y="1"/>
                  </a:moveTo>
                  <a:lnTo>
                    <a:pt x="8302" y="16"/>
                  </a:lnTo>
                  <a:lnTo>
                    <a:pt x="8383" y="16"/>
                  </a:lnTo>
                  <a:lnTo>
                    <a:pt x="8383" y="1"/>
                  </a:lnTo>
                  <a:close/>
                  <a:moveTo>
                    <a:pt x="8479" y="1"/>
                  </a:moveTo>
                  <a:lnTo>
                    <a:pt x="8494" y="16"/>
                  </a:lnTo>
                  <a:lnTo>
                    <a:pt x="8575" y="16"/>
                  </a:lnTo>
                  <a:lnTo>
                    <a:pt x="8575" y="1"/>
                  </a:lnTo>
                  <a:close/>
                  <a:moveTo>
                    <a:pt x="8671" y="1"/>
                  </a:moveTo>
                  <a:lnTo>
                    <a:pt x="8687" y="16"/>
                  </a:lnTo>
                  <a:lnTo>
                    <a:pt x="8768" y="16"/>
                  </a:lnTo>
                  <a:lnTo>
                    <a:pt x="8768" y="1"/>
                  </a:lnTo>
                  <a:close/>
                  <a:moveTo>
                    <a:pt x="8864" y="1"/>
                  </a:moveTo>
                  <a:lnTo>
                    <a:pt x="8879" y="16"/>
                  </a:lnTo>
                  <a:lnTo>
                    <a:pt x="8960" y="16"/>
                  </a:lnTo>
                  <a:lnTo>
                    <a:pt x="8960" y="1"/>
                  </a:lnTo>
                  <a:close/>
                  <a:moveTo>
                    <a:pt x="9056" y="1"/>
                  </a:moveTo>
                  <a:lnTo>
                    <a:pt x="9072" y="16"/>
                  </a:lnTo>
                  <a:lnTo>
                    <a:pt x="9152" y="16"/>
                  </a:lnTo>
                  <a:lnTo>
                    <a:pt x="9168" y="1"/>
                  </a:lnTo>
                  <a:close/>
                  <a:moveTo>
                    <a:pt x="9248" y="1"/>
                  </a:moveTo>
                  <a:lnTo>
                    <a:pt x="9264" y="16"/>
                  </a:lnTo>
                  <a:lnTo>
                    <a:pt x="9345" y="16"/>
                  </a:lnTo>
                  <a:lnTo>
                    <a:pt x="9360" y="1"/>
                  </a:lnTo>
                  <a:close/>
                  <a:moveTo>
                    <a:pt x="9441" y="1"/>
                  </a:moveTo>
                  <a:lnTo>
                    <a:pt x="9456" y="16"/>
                  </a:lnTo>
                  <a:lnTo>
                    <a:pt x="9537" y="16"/>
                  </a:lnTo>
                  <a:lnTo>
                    <a:pt x="9552" y="1"/>
                  </a:lnTo>
                  <a:close/>
                  <a:moveTo>
                    <a:pt x="9633" y="1"/>
                  </a:moveTo>
                  <a:lnTo>
                    <a:pt x="9649" y="16"/>
                  </a:lnTo>
                  <a:lnTo>
                    <a:pt x="9729" y="16"/>
                  </a:lnTo>
                  <a:lnTo>
                    <a:pt x="9745" y="1"/>
                  </a:lnTo>
                  <a:close/>
                  <a:moveTo>
                    <a:pt x="9826" y="1"/>
                  </a:moveTo>
                  <a:lnTo>
                    <a:pt x="9841" y="16"/>
                  </a:lnTo>
                  <a:lnTo>
                    <a:pt x="9922" y="16"/>
                  </a:lnTo>
                  <a:lnTo>
                    <a:pt x="9937" y="1"/>
                  </a:lnTo>
                  <a:close/>
                  <a:moveTo>
                    <a:pt x="10018" y="1"/>
                  </a:moveTo>
                  <a:lnTo>
                    <a:pt x="10033" y="16"/>
                  </a:lnTo>
                  <a:lnTo>
                    <a:pt x="10114" y="16"/>
                  </a:lnTo>
                  <a:lnTo>
                    <a:pt x="10129" y="1"/>
                  </a:lnTo>
                  <a:close/>
                  <a:moveTo>
                    <a:pt x="10210" y="1"/>
                  </a:moveTo>
                  <a:lnTo>
                    <a:pt x="10226" y="16"/>
                  </a:lnTo>
                  <a:lnTo>
                    <a:pt x="10306" y="16"/>
                  </a:lnTo>
                  <a:lnTo>
                    <a:pt x="10322" y="1"/>
                  </a:lnTo>
                  <a:close/>
                  <a:moveTo>
                    <a:pt x="10403" y="1"/>
                  </a:moveTo>
                  <a:lnTo>
                    <a:pt x="10418" y="16"/>
                  </a:lnTo>
                  <a:lnTo>
                    <a:pt x="10499" y="16"/>
                  </a:lnTo>
                  <a:lnTo>
                    <a:pt x="10514" y="1"/>
                  </a:lnTo>
                  <a:close/>
                  <a:moveTo>
                    <a:pt x="10595" y="1"/>
                  </a:moveTo>
                  <a:lnTo>
                    <a:pt x="10610" y="16"/>
                  </a:lnTo>
                  <a:lnTo>
                    <a:pt x="10691" y="16"/>
                  </a:lnTo>
                  <a:lnTo>
                    <a:pt x="10706" y="1"/>
                  </a:lnTo>
                  <a:close/>
                  <a:moveTo>
                    <a:pt x="10803" y="1"/>
                  </a:moveTo>
                  <a:lnTo>
                    <a:pt x="10803" y="16"/>
                  </a:lnTo>
                  <a:lnTo>
                    <a:pt x="10883" y="16"/>
                  </a:lnTo>
                  <a:lnTo>
                    <a:pt x="10883" y="1"/>
                  </a:ln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25"/>
            <p:cNvSpPr/>
            <p:nvPr/>
          </p:nvSpPr>
          <p:spPr>
            <a:xfrm>
              <a:off x="3121551" y="3058391"/>
              <a:ext cx="2994161" cy="4402"/>
            </a:xfrm>
            <a:custGeom>
              <a:rect b="b" l="l" r="r" t="t"/>
              <a:pathLst>
                <a:path extrusionOk="0" h="16" w="10884">
                  <a:moveTo>
                    <a:pt x="0" y="1"/>
                  </a:moveTo>
                  <a:lnTo>
                    <a:pt x="0" y="16"/>
                  </a:lnTo>
                  <a:lnTo>
                    <a:pt x="96" y="16"/>
                  </a:lnTo>
                  <a:lnTo>
                    <a:pt x="81" y="1"/>
                  </a:lnTo>
                  <a:close/>
                  <a:moveTo>
                    <a:pt x="193" y="1"/>
                  </a:moveTo>
                  <a:lnTo>
                    <a:pt x="193" y="16"/>
                  </a:lnTo>
                  <a:lnTo>
                    <a:pt x="289" y="16"/>
                  </a:lnTo>
                  <a:lnTo>
                    <a:pt x="273" y="1"/>
                  </a:lnTo>
                  <a:close/>
                  <a:moveTo>
                    <a:pt x="385" y="1"/>
                  </a:moveTo>
                  <a:lnTo>
                    <a:pt x="385" y="16"/>
                  </a:lnTo>
                  <a:lnTo>
                    <a:pt x="481" y="16"/>
                  </a:lnTo>
                  <a:lnTo>
                    <a:pt x="466" y="1"/>
                  </a:lnTo>
                  <a:close/>
                  <a:moveTo>
                    <a:pt x="577" y="1"/>
                  </a:moveTo>
                  <a:lnTo>
                    <a:pt x="577" y="16"/>
                  </a:lnTo>
                  <a:lnTo>
                    <a:pt x="674" y="16"/>
                  </a:lnTo>
                  <a:lnTo>
                    <a:pt x="658" y="1"/>
                  </a:lnTo>
                  <a:close/>
                  <a:moveTo>
                    <a:pt x="770" y="1"/>
                  </a:moveTo>
                  <a:lnTo>
                    <a:pt x="770" y="16"/>
                  </a:lnTo>
                  <a:lnTo>
                    <a:pt x="866" y="16"/>
                  </a:lnTo>
                  <a:lnTo>
                    <a:pt x="850" y="1"/>
                  </a:lnTo>
                  <a:close/>
                  <a:moveTo>
                    <a:pt x="962" y="1"/>
                  </a:moveTo>
                  <a:lnTo>
                    <a:pt x="962" y="16"/>
                  </a:lnTo>
                  <a:lnTo>
                    <a:pt x="1058" y="16"/>
                  </a:lnTo>
                  <a:lnTo>
                    <a:pt x="1058" y="1"/>
                  </a:lnTo>
                  <a:close/>
                  <a:moveTo>
                    <a:pt x="1154" y="1"/>
                  </a:moveTo>
                  <a:lnTo>
                    <a:pt x="1154" y="16"/>
                  </a:lnTo>
                  <a:lnTo>
                    <a:pt x="1251" y="16"/>
                  </a:lnTo>
                  <a:lnTo>
                    <a:pt x="1251" y="1"/>
                  </a:lnTo>
                  <a:close/>
                  <a:moveTo>
                    <a:pt x="1347" y="1"/>
                  </a:moveTo>
                  <a:lnTo>
                    <a:pt x="1347" y="16"/>
                  </a:lnTo>
                  <a:lnTo>
                    <a:pt x="1443" y="16"/>
                  </a:lnTo>
                  <a:lnTo>
                    <a:pt x="1443" y="1"/>
                  </a:lnTo>
                  <a:close/>
                  <a:moveTo>
                    <a:pt x="1539" y="1"/>
                  </a:moveTo>
                  <a:lnTo>
                    <a:pt x="1539" y="16"/>
                  </a:lnTo>
                  <a:lnTo>
                    <a:pt x="1635" y="16"/>
                  </a:lnTo>
                  <a:lnTo>
                    <a:pt x="1635" y="1"/>
                  </a:lnTo>
                  <a:close/>
                  <a:moveTo>
                    <a:pt x="1731" y="1"/>
                  </a:moveTo>
                  <a:lnTo>
                    <a:pt x="1731" y="16"/>
                  </a:lnTo>
                  <a:lnTo>
                    <a:pt x="1828" y="16"/>
                  </a:lnTo>
                  <a:lnTo>
                    <a:pt x="1828" y="1"/>
                  </a:lnTo>
                  <a:close/>
                  <a:moveTo>
                    <a:pt x="1924" y="1"/>
                  </a:moveTo>
                  <a:lnTo>
                    <a:pt x="1924" y="16"/>
                  </a:lnTo>
                  <a:lnTo>
                    <a:pt x="2020" y="16"/>
                  </a:lnTo>
                  <a:lnTo>
                    <a:pt x="2020" y="1"/>
                  </a:lnTo>
                  <a:close/>
                  <a:moveTo>
                    <a:pt x="2116" y="1"/>
                  </a:moveTo>
                  <a:lnTo>
                    <a:pt x="2116" y="16"/>
                  </a:lnTo>
                  <a:lnTo>
                    <a:pt x="2212" y="16"/>
                  </a:lnTo>
                  <a:lnTo>
                    <a:pt x="2212" y="1"/>
                  </a:lnTo>
                  <a:close/>
                  <a:moveTo>
                    <a:pt x="2309" y="1"/>
                  </a:moveTo>
                  <a:lnTo>
                    <a:pt x="2309" y="16"/>
                  </a:lnTo>
                  <a:lnTo>
                    <a:pt x="2405" y="16"/>
                  </a:lnTo>
                  <a:lnTo>
                    <a:pt x="2405" y="1"/>
                  </a:lnTo>
                  <a:close/>
                  <a:moveTo>
                    <a:pt x="2516" y="1"/>
                  </a:moveTo>
                  <a:lnTo>
                    <a:pt x="2501" y="16"/>
                  </a:lnTo>
                  <a:lnTo>
                    <a:pt x="2597" y="16"/>
                  </a:lnTo>
                  <a:lnTo>
                    <a:pt x="2597" y="1"/>
                  </a:lnTo>
                  <a:close/>
                  <a:moveTo>
                    <a:pt x="2709" y="1"/>
                  </a:moveTo>
                  <a:lnTo>
                    <a:pt x="2693" y="16"/>
                  </a:lnTo>
                  <a:lnTo>
                    <a:pt x="2789" y="16"/>
                  </a:lnTo>
                  <a:lnTo>
                    <a:pt x="2789" y="1"/>
                  </a:lnTo>
                  <a:close/>
                  <a:moveTo>
                    <a:pt x="2901" y="1"/>
                  </a:moveTo>
                  <a:lnTo>
                    <a:pt x="2886" y="16"/>
                  </a:lnTo>
                  <a:lnTo>
                    <a:pt x="2982" y="16"/>
                  </a:lnTo>
                  <a:lnTo>
                    <a:pt x="2982" y="1"/>
                  </a:lnTo>
                  <a:close/>
                  <a:moveTo>
                    <a:pt x="3093" y="1"/>
                  </a:moveTo>
                  <a:lnTo>
                    <a:pt x="3078" y="16"/>
                  </a:lnTo>
                  <a:lnTo>
                    <a:pt x="3174" y="16"/>
                  </a:lnTo>
                  <a:lnTo>
                    <a:pt x="3174" y="1"/>
                  </a:lnTo>
                  <a:close/>
                  <a:moveTo>
                    <a:pt x="3286" y="1"/>
                  </a:moveTo>
                  <a:lnTo>
                    <a:pt x="3270" y="16"/>
                  </a:lnTo>
                  <a:lnTo>
                    <a:pt x="3366" y="16"/>
                  </a:lnTo>
                  <a:lnTo>
                    <a:pt x="3366" y="1"/>
                  </a:lnTo>
                  <a:close/>
                  <a:moveTo>
                    <a:pt x="3478" y="1"/>
                  </a:moveTo>
                  <a:lnTo>
                    <a:pt x="3463" y="16"/>
                  </a:lnTo>
                  <a:lnTo>
                    <a:pt x="3559" y="16"/>
                  </a:lnTo>
                  <a:lnTo>
                    <a:pt x="3559" y="1"/>
                  </a:lnTo>
                  <a:close/>
                  <a:moveTo>
                    <a:pt x="3670" y="1"/>
                  </a:moveTo>
                  <a:lnTo>
                    <a:pt x="3655" y="16"/>
                  </a:lnTo>
                  <a:lnTo>
                    <a:pt x="3767" y="16"/>
                  </a:lnTo>
                  <a:lnTo>
                    <a:pt x="3751" y="1"/>
                  </a:lnTo>
                  <a:close/>
                  <a:moveTo>
                    <a:pt x="3863" y="1"/>
                  </a:moveTo>
                  <a:lnTo>
                    <a:pt x="3847" y="16"/>
                  </a:lnTo>
                  <a:lnTo>
                    <a:pt x="3959" y="16"/>
                  </a:lnTo>
                  <a:lnTo>
                    <a:pt x="3943" y="1"/>
                  </a:lnTo>
                  <a:close/>
                  <a:moveTo>
                    <a:pt x="4055" y="1"/>
                  </a:moveTo>
                  <a:lnTo>
                    <a:pt x="4040" y="16"/>
                  </a:lnTo>
                  <a:lnTo>
                    <a:pt x="4151" y="16"/>
                  </a:lnTo>
                  <a:lnTo>
                    <a:pt x="4136" y="1"/>
                  </a:lnTo>
                  <a:close/>
                  <a:moveTo>
                    <a:pt x="4247" y="1"/>
                  </a:moveTo>
                  <a:lnTo>
                    <a:pt x="4232" y="16"/>
                  </a:lnTo>
                  <a:lnTo>
                    <a:pt x="4344" y="16"/>
                  </a:lnTo>
                  <a:lnTo>
                    <a:pt x="4328" y="1"/>
                  </a:lnTo>
                  <a:close/>
                  <a:moveTo>
                    <a:pt x="4440" y="1"/>
                  </a:moveTo>
                  <a:lnTo>
                    <a:pt x="4424" y="16"/>
                  </a:lnTo>
                  <a:lnTo>
                    <a:pt x="4536" y="16"/>
                  </a:lnTo>
                  <a:lnTo>
                    <a:pt x="4521" y="1"/>
                  </a:lnTo>
                  <a:close/>
                  <a:moveTo>
                    <a:pt x="4632" y="1"/>
                  </a:moveTo>
                  <a:lnTo>
                    <a:pt x="4617" y="16"/>
                  </a:lnTo>
                  <a:lnTo>
                    <a:pt x="4728" y="16"/>
                  </a:lnTo>
                  <a:lnTo>
                    <a:pt x="4713" y="1"/>
                  </a:lnTo>
                  <a:close/>
                  <a:moveTo>
                    <a:pt x="4824" y="1"/>
                  </a:moveTo>
                  <a:lnTo>
                    <a:pt x="4809" y="16"/>
                  </a:lnTo>
                  <a:lnTo>
                    <a:pt x="4921" y="16"/>
                  </a:lnTo>
                  <a:lnTo>
                    <a:pt x="4905" y="1"/>
                  </a:lnTo>
                  <a:close/>
                  <a:moveTo>
                    <a:pt x="5017" y="1"/>
                  </a:moveTo>
                  <a:lnTo>
                    <a:pt x="5001" y="16"/>
                  </a:lnTo>
                  <a:lnTo>
                    <a:pt x="5113" y="16"/>
                  </a:lnTo>
                  <a:lnTo>
                    <a:pt x="5098" y="1"/>
                  </a:lnTo>
                  <a:close/>
                  <a:moveTo>
                    <a:pt x="5209" y="1"/>
                  </a:moveTo>
                  <a:lnTo>
                    <a:pt x="5209" y="16"/>
                  </a:lnTo>
                  <a:lnTo>
                    <a:pt x="5305" y="16"/>
                  </a:lnTo>
                  <a:lnTo>
                    <a:pt x="5290" y="1"/>
                  </a:lnTo>
                  <a:close/>
                  <a:moveTo>
                    <a:pt x="5401" y="1"/>
                  </a:moveTo>
                  <a:lnTo>
                    <a:pt x="5401" y="16"/>
                  </a:lnTo>
                  <a:lnTo>
                    <a:pt x="5498" y="16"/>
                  </a:lnTo>
                  <a:lnTo>
                    <a:pt x="5482" y="1"/>
                  </a:lnTo>
                  <a:close/>
                  <a:moveTo>
                    <a:pt x="5594" y="1"/>
                  </a:moveTo>
                  <a:lnTo>
                    <a:pt x="5594" y="16"/>
                  </a:lnTo>
                  <a:lnTo>
                    <a:pt x="5690" y="16"/>
                  </a:lnTo>
                  <a:lnTo>
                    <a:pt x="5675" y="1"/>
                  </a:lnTo>
                  <a:close/>
                  <a:moveTo>
                    <a:pt x="5786" y="1"/>
                  </a:moveTo>
                  <a:lnTo>
                    <a:pt x="5786" y="16"/>
                  </a:lnTo>
                  <a:lnTo>
                    <a:pt x="5882" y="16"/>
                  </a:lnTo>
                  <a:lnTo>
                    <a:pt x="5867" y="1"/>
                  </a:lnTo>
                  <a:close/>
                  <a:moveTo>
                    <a:pt x="5979" y="1"/>
                  </a:moveTo>
                  <a:lnTo>
                    <a:pt x="5979" y="16"/>
                  </a:lnTo>
                  <a:lnTo>
                    <a:pt x="6075" y="16"/>
                  </a:lnTo>
                  <a:lnTo>
                    <a:pt x="6059" y="1"/>
                  </a:lnTo>
                  <a:close/>
                  <a:moveTo>
                    <a:pt x="6171" y="1"/>
                  </a:moveTo>
                  <a:lnTo>
                    <a:pt x="6171" y="16"/>
                  </a:lnTo>
                  <a:lnTo>
                    <a:pt x="6267" y="16"/>
                  </a:lnTo>
                  <a:lnTo>
                    <a:pt x="6252" y="1"/>
                  </a:lnTo>
                  <a:close/>
                  <a:moveTo>
                    <a:pt x="6363" y="1"/>
                  </a:moveTo>
                  <a:lnTo>
                    <a:pt x="6363" y="16"/>
                  </a:lnTo>
                  <a:lnTo>
                    <a:pt x="6459" y="16"/>
                  </a:lnTo>
                  <a:lnTo>
                    <a:pt x="6459" y="1"/>
                  </a:lnTo>
                  <a:close/>
                  <a:moveTo>
                    <a:pt x="6556" y="1"/>
                  </a:moveTo>
                  <a:lnTo>
                    <a:pt x="6556" y="16"/>
                  </a:lnTo>
                  <a:lnTo>
                    <a:pt x="6652" y="16"/>
                  </a:lnTo>
                  <a:lnTo>
                    <a:pt x="6652" y="1"/>
                  </a:lnTo>
                  <a:close/>
                  <a:moveTo>
                    <a:pt x="6748" y="1"/>
                  </a:moveTo>
                  <a:lnTo>
                    <a:pt x="6748" y="16"/>
                  </a:lnTo>
                  <a:lnTo>
                    <a:pt x="6844" y="16"/>
                  </a:lnTo>
                  <a:lnTo>
                    <a:pt x="6844" y="1"/>
                  </a:lnTo>
                  <a:close/>
                  <a:moveTo>
                    <a:pt x="6940" y="1"/>
                  </a:moveTo>
                  <a:lnTo>
                    <a:pt x="6940" y="16"/>
                  </a:lnTo>
                  <a:lnTo>
                    <a:pt x="7036" y="16"/>
                  </a:lnTo>
                  <a:lnTo>
                    <a:pt x="7036" y="1"/>
                  </a:lnTo>
                  <a:close/>
                  <a:moveTo>
                    <a:pt x="7133" y="1"/>
                  </a:moveTo>
                  <a:lnTo>
                    <a:pt x="7133" y="16"/>
                  </a:lnTo>
                  <a:lnTo>
                    <a:pt x="7229" y="16"/>
                  </a:lnTo>
                  <a:lnTo>
                    <a:pt x="7229" y="1"/>
                  </a:lnTo>
                  <a:close/>
                  <a:moveTo>
                    <a:pt x="7325" y="1"/>
                  </a:moveTo>
                  <a:lnTo>
                    <a:pt x="7325" y="16"/>
                  </a:lnTo>
                  <a:lnTo>
                    <a:pt x="7421" y="16"/>
                  </a:lnTo>
                  <a:lnTo>
                    <a:pt x="7421" y="1"/>
                  </a:lnTo>
                  <a:close/>
                  <a:moveTo>
                    <a:pt x="7517" y="1"/>
                  </a:moveTo>
                  <a:lnTo>
                    <a:pt x="7517" y="16"/>
                  </a:lnTo>
                  <a:lnTo>
                    <a:pt x="7614" y="16"/>
                  </a:lnTo>
                  <a:lnTo>
                    <a:pt x="7614" y="1"/>
                  </a:lnTo>
                  <a:close/>
                  <a:moveTo>
                    <a:pt x="7710" y="1"/>
                  </a:moveTo>
                  <a:lnTo>
                    <a:pt x="7710" y="16"/>
                  </a:lnTo>
                  <a:lnTo>
                    <a:pt x="7806" y="16"/>
                  </a:lnTo>
                  <a:lnTo>
                    <a:pt x="7806" y="1"/>
                  </a:lnTo>
                  <a:close/>
                  <a:moveTo>
                    <a:pt x="7917" y="1"/>
                  </a:moveTo>
                  <a:lnTo>
                    <a:pt x="7902" y="16"/>
                  </a:lnTo>
                  <a:lnTo>
                    <a:pt x="7998" y="16"/>
                  </a:lnTo>
                  <a:lnTo>
                    <a:pt x="7998" y="1"/>
                  </a:lnTo>
                  <a:close/>
                  <a:moveTo>
                    <a:pt x="8110" y="1"/>
                  </a:moveTo>
                  <a:lnTo>
                    <a:pt x="8094" y="16"/>
                  </a:lnTo>
                  <a:lnTo>
                    <a:pt x="8191" y="16"/>
                  </a:lnTo>
                  <a:lnTo>
                    <a:pt x="8191" y="1"/>
                  </a:lnTo>
                  <a:close/>
                  <a:moveTo>
                    <a:pt x="8302" y="1"/>
                  </a:moveTo>
                  <a:lnTo>
                    <a:pt x="8287" y="16"/>
                  </a:lnTo>
                  <a:lnTo>
                    <a:pt x="8383" y="16"/>
                  </a:lnTo>
                  <a:lnTo>
                    <a:pt x="8383" y="1"/>
                  </a:lnTo>
                  <a:close/>
                  <a:moveTo>
                    <a:pt x="8494" y="1"/>
                  </a:moveTo>
                  <a:lnTo>
                    <a:pt x="8479" y="16"/>
                  </a:lnTo>
                  <a:lnTo>
                    <a:pt x="8575" y="16"/>
                  </a:lnTo>
                  <a:lnTo>
                    <a:pt x="8575" y="1"/>
                  </a:lnTo>
                  <a:close/>
                  <a:moveTo>
                    <a:pt x="8687" y="1"/>
                  </a:moveTo>
                  <a:lnTo>
                    <a:pt x="8671" y="16"/>
                  </a:lnTo>
                  <a:lnTo>
                    <a:pt x="8768" y="16"/>
                  </a:lnTo>
                  <a:lnTo>
                    <a:pt x="8768" y="1"/>
                  </a:lnTo>
                  <a:close/>
                  <a:moveTo>
                    <a:pt x="8879" y="1"/>
                  </a:moveTo>
                  <a:lnTo>
                    <a:pt x="8864" y="16"/>
                  </a:lnTo>
                  <a:lnTo>
                    <a:pt x="8960" y="16"/>
                  </a:lnTo>
                  <a:lnTo>
                    <a:pt x="8960" y="1"/>
                  </a:lnTo>
                  <a:close/>
                  <a:moveTo>
                    <a:pt x="9072" y="1"/>
                  </a:moveTo>
                  <a:lnTo>
                    <a:pt x="9056" y="16"/>
                  </a:lnTo>
                  <a:lnTo>
                    <a:pt x="9168" y="16"/>
                  </a:lnTo>
                  <a:lnTo>
                    <a:pt x="9152" y="1"/>
                  </a:lnTo>
                  <a:close/>
                  <a:moveTo>
                    <a:pt x="9264" y="1"/>
                  </a:moveTo>
                  <a:lnTo>
                    <a:pt x="9248" y="16"/>
                  </a:lnTo>
                  <a:lnTo>
                    <a:pt x="9360" y="16"/>
                  </a:lnTo>
                  <a:lnTo>
                    <a:pt x="9345" y="1"/>
                  </a:lnTo>
                  <a:close/>
                  <a:moveTo>
                    <a:pt x="9456" y="1"/>
                  </a:moveTo>
                  <a:lnTo>
                    <a:pt x="9441" y="16"/>
                  </a:lnTo>
                  <a:lnTo>
                    <a:pt x="9552" y="16"/>
                  </a:lnTo>
                  <a:lnTo>
                    <a:pt x="9537" y="1"/>
                  </a:lnTo>
                  <a:close/>
                  <a:moveTo>
                    <a:pt x="9649" y="1"/>
                  </a:moveTo>
                  <a:lnTo>
                    <a:pt x="9633" y="16"/>
                  </a:lnTo>
                  <a:lnTo>
                    <a:pt x="9745" y="16"/>
                  </a:lnTo>
                  <a:lnTo>
                    <a:pt x="9729" y="1"/>
                  </a:lnTo>
                  <a:close/>
                  <a:moveTo>
                    <a:pt x="9841" y="1"/>
                  </a:moveTo>
                  <a:lnTo>
                    <a:pt x="9826" y="16"/>
                  </a:lnTo>
                  <a:lnTo>
                    <a:pt x="9937" y="16"/>
                  </a:lnTo>
                  <a:lnTo>
                    <a:pt x="9922" y="1"/>
                  </a:lnTo>
                  <a:close/>
                  <a:moveTo>
                    <a:pt x="10033" y="1"/>
                  </a:moveTo>
                  <a:lnTo>
                    <a:pt x="10018" y="16"/>
                  </a:lnTo>
                  <a:lnTo>
                    <a:pt x="10129" y="16"/>
                  </a:lnTo>
                  <a:lnTo>
                    <a:pt x="10114" y="1"/>
                  </a:lnTo>
                  <a:close/>
                  <a:moveTo>
                    <a:pt x="10226" y="1"/>
                  </a:moveTo>
                  <a:lnTo>
                    <a:pt x="10210" y="16"/>
                  </a:lnTo>
                  <a:lnTo>
                    <a:pt x="10322" y="16"/>
                  </a:lnTo>
                  <a:lnTo>
                    <a:pt x="10306" y="1"/>
                  </a:lnTo>
                  <a:close/>
                  <a:moveTo>
                    <a:pt x="10418" y="1"/>
                  </a:moveTo>
                  <a:lnTo>
                    <a:pt x="10403" y="16"/>
                  </a:lnTo>
                  <a:lnTo>
                    <a:pt x="10514" y="16"/>
                  </a:lnTo>
                  <a:lnTo>
                    <a:pt x="10499" y="1"/>
                  </a:lnTo>
                  <a:close/>
                  <a:moveTo>
                    <a:pt x="10610" y="1"/>
                  </a:moveTo>
                  <a:lnTo>
                    <a:pt x="10595" y="16"/>
                  </a:lnTo>
                  <a:lnTo>
                    <a:pt x="10706" y="16"/>
                  </a:lnTo>
                  <a:lnTo>
                    <a:pt x="10691" y="1"/>
                  </a:lnTo>
                  <a:close/>
                  <a:moveTo>
                    <a:pt x="10803" y="1"/>
                  </a:moveTo>
                  <a:lnTo>
                    <a:pt x="10803" y="16"/>
                  </a:lnTo>
                  <a:lnTo>
                    <a:pt x="10883" y="16"/>
                  </a:lnTo>
                  <a:lnTo>
                    <a:pt x="10883" y="1"/>
                  </a:ln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25"/>
            <p:cNvSpPr/>
            <p:nvPr/>
          </p:nvSpPr>
          <p:spPr>
            <a:xfrm>
              <a:off x="3121551" y="3411889"/>
              <a:ext cx="2994161" cy="4402"/>
            </a:xfrm>
            <a:custGeom>
              <a:rect b="b" l="l" r="r" t="t"/>
              <a:pathLst>
                <a:path extrusionOk="0" h="16" w="10884">
                  <a:moveTo>
                    <a:pt x="0" y="0"/>
                  </a:moveTo>
                  <a:lnTo>
                    <a:pt x="0" y="16"/>
                  </a:lnTo>
                  <a:lnTo>
                    <a:pt x="81" y="16"/>
                  </a:lnTo>
                  <a:lnTo>
                    <a:pt x="96" y="0"/>
                  </a:lnTo>
                  <a:close/>
                  <a:moveTo>
                    <a:pt x="193" y="0"/>
                  </a:moveTo>
                  <a:lnTo>
                    <a:pt x="193" y="16"/>
                  </a:lnTo>
                  <a:lnTo>
                    <a:pt x="273" y="16"/>
                  </a:lnTo>
                  <a:lnTo>
                    <a:pt x="289" y="0"/>
                  </a:lnTo>
                  <a:close/>
                  <a:moveTo>
                    <a:pt x="385" y="0"/>
                  </a:moveTo>
                  <a:lnTo>
                    <a:pt x="385" y="16"/>
                  </a:lnTo>
                  <a:lnTo>
                    <a:pt x="466" y="16"/>
                  </a:lnTo>
                  <a:lnTo>
                    <a:pt x="481" y="0"/>
                  </a:lnTo>
                  <a:close/>
                  <a:moveTo>
                    <a:pt x="577" y="0"/>
                  </a:moveTo>
                  <a:lnTo>
                    <a:pt x="577" y="16"/>
                  </a:lnTo>
                  <a:lnTo>
                    <a:pt x="658" y="16"/>
                  </a:lnTo>
                  <a:lnTo>
                    <a:pt x="674" y="0"/>
                  </a:lnTo>
                  <a:close/>
                  <a:moveTo>
                    <a:pt x="770" y="0"/>
                  </a:moveTo>
                  <a:lnTo>
                    <a:pt x="770" y="16"/>
                  </a:lnTo>
                  <a:lnTo>
                    <a:pt x="850" y="16"/>
                  </a:lnTo>
                  <a:lnTo>
                    <a:pt x="866" y="0"/>
                  </a:lnTo>
                  <a:close/>
                  <a:moveTo>
                    <a:pt x="962" y="0"/>
                  </a:moveTo>
                  <a:lnTo>
                    <a:pt x="962" y="16"/>
                  </a:lnTo>
                  <a:lnTo>
                    <a:pt x="1058" y="16"/>
                  </a:lnTo>
                  <a:lnTo>
                    <a:pt x="1058" y="0"/>
                  </a:lnTo>
                  <a:close/>
                  <a:moveTo>
                    <a:pt x="1154" y="0"/>
                  </a:moveTo>
                  <a:lnTo>
                    <a:pt x="1154" y="16"/>
                  </a:lnTo>
                  <a:lnTo>
                    <a:pt x="1251" y="16"/>
                  </a:lnTo>
                  <a:lnTo>
                    <a:pt x="1251" y="0"/>
                  </a:lnTo>
                  <a:close/>
                  <a:moveTo>
                    <a:pt x="1347" y="0"/>
                  </a:moveTo>
                  <a:lnTo>
                    <a:pt x="1347" y="16"/>
                  </a:lnTo>
                  <a:lnTo>
                    <a:pt x="1443" y="16"/>
                  </a:lnTo>
                  <a:lnTo>
                    <a:pt x="1443" y="0"/>
                  </a:lnTo>
                  <a:close/>
                  <a:moveTo>
                    <a:pt x="1539" y="0"/>
                  </a:moveTo>
                  <a:lnTo>
                    <a:pt x="1539" y="16"/>
                  </a:lnTo>
                  <a:lnTo>
                    <a:pt x="1635" y="16"/>
                  </a:lnTo>
                  <a:lnTo>
                    <a:pt x="1635" y="0"/>
                  </a:lnTo>
                  <a:close/>
                  <a:moveTo>
                    <a:pt x="1731" y="0"/>
                  </a:moveTo>
                  <a:lnTo>
                    <a:pt x="1731" y="16"/>
                  </a:lnTo>
                  <a:lnTo>
                    <a:pt x="1828" y="16"/>
                  </a:lnTo>
                  <a:lnTo>
                    <a:pt x="1828" y="0"/>
                  </a:lnTo>
                  <a:close/>
                  <a:moveTo>
                    <a:pt x="1924" y="0"/>
                  </a:moveTo>
                  <a:lnTo>
                    <a:pt x="1924" y="16"/>
                  </a:lnTo>
                  <a:lnTo>
                    <a:pt x="2020" y="16"/>
                  </a:lnTo>
                  <a:lnTo>
                    <a:pt x="2020" y="0"/>
                  </a:lnTo>
                  <a:close/>
                  <a:moveTo>
                    <a:pt x="2116" y="0"/>
                  </a:moveTo>
                  <a:lnTo>
                    <a:pt x="2116" y="16"/>
                  </a:lnTo>
                  <a:lnTo>
                    <a:pt x="2212" y="16"/>
                  </a:lnTo>
                  <a:lnTo>
                    <a:pt x="2212" y="0"/>
                  </a:lnTo>
                  <a:close/>
                  <a:moveTo>
                    <a:pt x="2309" y="0"/>
                  </a:moveTo>
                  <a:lnTo>
                    <a:pt x="2309" y="16"/>
                  </a:lnTo>
                  <a:lnTo>
                    <a:pt x="2405" y="16"/>
                  </a:lnTo>
                  <a:lnTo>
                    <a:pt x="2405" y="0"/>
                  </a:lnTo>
                  <a:close/>
                  <a:moveTo>
                    <a:pt x="2501" y="0"/>
                  </a:moveTo>
                  <a:lnTo>
                    <a:pt x="2516" y="16"/>
                  </a:lnTo>
                  <a:lnTo>
                    <a:pt x="2597" y="16"/>
                  </a:lnTo>
                  <a:lnTo>
                    <a:pt x="2597" y="0"/>
                  </a:lnTo>
                  <a:close/>
                  <a:moveTo>
                    <a:pt x="2693" y="0"/>
                  </a:moveTo>
                  <a:lnTo>
                    <a:pt x="2709" y="16"/>
                  </a:lnTo>
                  <a:lnTo>
                    <a:pt x="2789" y="16"/>
                  </a:lnTo>
                  <a:lnTo>
                    <a:pt x="2789" y="0"/>
                  </a:lnTo>
                  <a:close/>
                  <a:moveTo>
                    <a:pt x="2886" y="0"/>
                  </a:moveTo>
                  <a:lnTo>
                    <a:pt x="2901" y="16"/>
                  </a:lnTo>
                  <a:lnTo>
                    <a:pt x="2982" y="16"/>
                  </a:lnTo>
                  <a:lnTo>
                    <a:pt x="2982" y="0"/>
                  </a:lnTo>
                  <a:close/>
                  <a:moveTo>
                    <a:pt x="3078" y="0"/>
                  </a:moveTo>
                  <a:lnTo>
                    <a:pt x="3093" y="16"/>
                  </a:lnTo>
                  <a:lnTo>
                    <a:pt x="3174" y="16"/>
                  </a:lnTo>
                  <a:lnTo>
                    <a:pt x="3174" y="0"/>
                  </a:lnTo>
                  <a:close/>
                  <a:moveTo>
                    <a:pt x="3270" y="0"/>
                  </a:moveTo>
                  <a:lnTo>
                    <a:pt x="3286" y="16"/>
                  </a:lnTo>
                  <a:lnTo>
                    <a:pt x="3366" y="16"/>
                  </a:lnTo>
                  <a:lnTo>
                    <a:pt x="3366" y="0"/>
                  </a:lnTo>
                  <a:close/>
                  <a:moveTo>
                    <a:pt x="3463" y="0"/>
                  </a:moveTo>
                  <a:lnTo>
                    <a:pt x="3478" y="16"/>
                  </a:lnTo>
                  <a:lnTo>
                    <a:pt x="3559" y="16"/>
                  </a:lnTo>
                  <a:lnTo>
                    <a:pt x="3559" y="0"/>
                  </a:lnTo>
                  <a:close/>
                  <a:moveTo>
                    <a:pt x="3655" y="0"/>
                  </a:moveTo>
                  <a:lnTo>
                    <a:pt x="3670" y="16"/>
                  </a:lnTo>
                  <a:lnTo>
                    <a:pt x="3751" y="16"/>
                  </a:lnTo>
                  <a:lnTo>
                    <a:pt x="3767" y="0"/>
                  </a:lnTo>
                  <a:close/>
                  <a:moveTo>
                    <a:pt x="3847" y="0"/>
                  </a:moveTo>
                  <a:lnTo>
                    <a:pt x="3863" y="16"/>
                  </a:lnTo>
                  <a:lnTo>
                    <a:pt x="3943" y="16"/>
                  </a:lnTo>
                  <a:lnTo>
                    <a:pt x="3959" y="0"/>
                  </a:lnTo>
                  <a:close/>
                  <a:moveTo>
                    <a:pt x="4040" y="0"/>
                  </a:moveTo>
                  <a:lnTo>
                    <a:pt x="4055" y="16"/>
                  </a:lnTo>
                  <a:lnTo>
                    <a:pt x="4136" y="16"/>
                  </a:lnTo>
                  <a:lnTo>
                    <a:pt x="4151" y="0"/>
                  </a:lnTo>
                  <a:close/>
                  <a:moveTo>
                    <a:pt x="4232" y="0"/>
                  </a:moveTo>
                  <a:lnTo>
                    <a:pt x="4247" y="16"/>
                  </a:lnTo>
                  <a:lnTo>
                    <a:pt x="4328" y="16"/>
                  </a:lnTo>
                  <a:lnTo>
                    <a:pt x="4344" y="0"/>
                  </a:lnTo>
                  <a:close/>
                  <a:moveTo>
                    <a:pt x="4424" y="0"/>
                  </a:moveTo>
                  <a:lnTo>
                    <a:pt x="4440" y="16"/>
                  </a:lnTo>
                  <a:lnTo>
                    <a:pt x="4521" y="16"/>
                  </a:lnTo>
                  <a:lnTo>
                    <a:pt x="4536" y="0"/>
                  </a:lnTo>
                  <a:close/>
                  <a:moveTo>
                    <a:pt x="4617" y="0"/>
                  </a:moveTo>
                  <a:lnTo>
                    <a:pt x="4632" y="16"/>
                  </a:lnTo>
                  <a:lnTo>
                    <a:pt x="4713" y="16"/>
                  </a:lnTo>
                  <a:lnTo>
                    <a:pt x="4728" y="0"/>
                  </a:lnTo>
                  <a:close/>
                  <a:moveTo>
                    <a:pt x="4809" y="0"/>
                  </a:moveTo>
                  <a:lnTo>
                    <a:pt x="4824" y="16"/>
                  </a:lnTo>
                  <a:lnTo>
                    <a:pt x="4905" y="16"/>
                  </a:lnTo>
                  <a:lnTo>
                    <a:pt x="4921" y="0"/>
                  </a:lnTo>
                  <a:close/>
                  <a:moveTo>
                    <a:pt x="5001" y="0"/>
                  </a:moveTo>
                  <a:lnTo>
                    <a:pt x="5017" y="16"/>
                  </a:lnTo>
                  <a:lnTo>
                    <a:pt x="5098" y="16"/>
                  </a:lnTo>
                  <a:lnTo>
                    <a:pt x="5113" y="0"/>
                  </a:lnTo>
                  <a:close/>
                  <a:moveTo>
                    <a:pt x="5209" y="0"/>
                  </a:moveTo>
                  <a:lnTo>
                    <a:pt x="5209" y="16"/>
                  </a:lnTo>
                  <a:lnTo>
                    <a:pt x="5290" y="16"/>
                  </a:lnTo>
                  <a:lnTo>
                    <a:pt x="5305" y="0"/>
                  </a:lnTo>
                  <a:close/>
                  <a:moveTo>
                    <a:pt x="5401" y="0"/>
                  </a:moveTo>
                  <a:lnTo>
                    <a:pt x="5401" y="16"/>
                  </a:lnTo>
                  <a:lnTo>
                    <a:pt x="5482" y="16"/>
                  </a:lnTo>
                  <a:lnTo>
                    <a:pt x="5498" y="0"/>
                  </a:lnTo>
                  <a:close/>
                  <a:moveTo>
                    <a:pt x="5594" y="0"/>
                  </a:moveTo>
                  <a:lnTo>
                    <a:pt x="5594" y="16"/>
                  </a:lnTo>
                  <a:lnTo>
                    <a:pt x="5675" y="16"/>
                  </a:lnTo>
                  <a:lnTo>
                    <a:pt x="5690" y="0"/>
                  </a:lnTo>
                  <a:close/>
                  <a:moveTo>
                    <a:pt x="5786" y="0"/>
                  </a:moveTo>
                  <a:lnTo>
                    <a:pt x="5786" y="16"/>
                  </a:lnTo>
                  <a:lnTo>
                    <a:pt x="5867" y="16"/>
                  </a:lnTo>
                  <a:lnTo>
                    <a:pt x="5882" y="0"/>
                  </a:lnTo>
                  <a:close/>
                  <a:moveTo>
                    <a:pt x="5979" y="0"/>
                  </a:moveTo>
                  <a:lnTo>
                    <a:pt x="5979" y="16"/>
                  </a:lnTo>
                  <a:lnTo>
                    <a:pt x="6059" y="16"/>
                  </a:lnTo>
                  <a:lnTo>
                    <a:pt x="6075" y="0"/>
                  </a:lnTo>
                  <a:close/>
                  <a:moveTo>
                    <a:pt x="6171" y="0"/>
                  </a:moveTo>
                  <a:lnTo>
                    <a:pt x="6171" y="16"/>
                  </a:lnTo>
                  <a:lnTo>
                    <a:pt x="6252" y="16"/>
                  </a:lnTo>
                  <a:lnTo>
                    <a:pt x="6267" y="0"/>
                  </a:lnTo>
                  <a:close/>
                  <a:moveTo>
                    <a:pt x="6363" y="0"/>
                  </a:moveTo>
                  <a:lnTo>
                    <a:pt x="6363" y="16"/>
                  </a:lnTo>
                  <a:lnTo>
                    <a:pt x="6459" y="16"/>
                  </a:lnTo>
                  <a:lnTo>
                    <a:pt x="6459" y="0"/>
                  </a:lnTo>
                  <a:close/>
                  <a:moveTo>
                    <a:pt x="6556" y="0"/>
                  </a:moveTo>
                  <a:lnTo>
                    <a:pt x="6556" y="16"/>
                  </a:lnTo>
                  <a:lnTo>
                    <a:pt x="6652" y="16"/>
                  </a:lnTo>
                  <a:lnTo>
                    <a:pt x="6652" y="0"/>
                  </a:lnTo>
                  <a:close/>
                  <a:moveTo>
                    <a:pt x="6748" y="0"/>
                  </a:moveTo>
                  <a:lnTo>
                    <a:pt x="6748" y="16"/>
                  </a:lnTo>
                  <a:lnTo>
                    <a:pt x="6844" y="16"/>
                  </a:lnTo>
                  <a:lnTo>
                    <a:pt x="6844" y="0"/>
                  </a:lnTo>
                  <a:close/>
                  <a:moveTo>
                    <a:pt x="6940" y="0"/>
                  </a:moveTo>
                  <a:lnTo>
                    <a:pt x="6940" y="16"/>
                  </a:lnTo>
                  <a:lnTo>
                    <a:pt x="7036" y="16"/>
                  </a:lnTo>
                  <a:lnTo>
                    <a:pt x="7036" y="0"/>
                  </a:lnTo>
                  <a:close/>
                  <a:moveTo>
                    <a:pt x="7133" y="0"/>
                  </a:moveTo>
                  <a:lnTo>
                    <a:pt x="7133" y="16"/>
                  </a:lnTo>
                  <a:lnTo>
                    <a:pt x="7229" y="16"/>
                  </a:lnTo>
                  <a:lnTo>
                    <a:pt x="7229" y="0"/>
                  </a:lnTo>
                  <a:close/>
                  <a:moveTo>
                    <a:pt x="7325" y="0"/>
                  </a:moveTo>
                  <a:lnTo>
                    <a:pt x="7325" y="16"/>
                  </a:lnTo>
                  <a:lnTo>
                    <a:pt x="7421" y="16"/>
                  </a:lnTo>
                  <a:lnTo>
                    <a:pt x="7421" y="0"/>
                  </a:lnTo>
                  <a:close/>
                  <a:moveTo>
                    <a:pt x="7517" y="0"/>
                  </a:moveTo>
                  <a:lnTo>
                    <a:pt x="7517" y="16"/>
                  </a:lnTo>
                  <a:lnTo>
                    <a:pt x="7614" y="16"/>
                  </a:lnTo>
                  <a:lnTo>
                    <a:pt x="7614" y="0"/>
                  </a:lnTo>
                  <a:close/>
                  <a:moveTo>
                    <a:pt x="7710" y="0"/>
                  </a:moveTo>
                  <a:lnTo>
                    <a:pt x="7710" y="16"/>
                  </a:lnTo>
                  <a:lnTo>
                    <a:pt x="7806" y="16"/>
                  </a:lnTo>
                  <a:lnTo>
                    <a:pt x="7806" y="0"/>
                  </a:lnTo>
                  <a:close/>
                  <a:moveTo>
                    <a:pt x="7902" y="0"/>
                  </a:moveTo>
                  <a:lnTo>
                    <a:pt x="7917" y="16"/>
                  </a:lnTo>
                  <a:lnTo>
                    <a:pt x="7998" y="16"/>
                  </a:lnTo>
                  <a:lnTo>
                    <a:pt x="7998" y="0"/>
                  </a:lnTo>
                  <a:close/>
                  <a:moveTo>
                    <a:pt x="8094" y="0"/>
                  </a:moveTo>
                  <a:lnTo>
                    <a:pt x="8110" y="16"/>
                  </a:lnTo>
                  <a:lnTo>
                    <a:pt x="8191" y="16"/>
                  </a:lnTo>
                  <a:lnTo>
                    <a:pt x="8191" y="0"/>
                  </a:lnTo>
                  <a:close/>
                  <a:moveTo>
                    <a:pt x="8287" y="0"/>
                  </a:moveTo>
                  <a:lnTo>
                    <a:pt x="8302" y="16"/>
                  </a:lnTo>
                  <a:lnTo>
                    <a:pt x="8383" y="16"/>
                  </a:lnTo>
                  <a:lnTo>
                    <a:pt x="8383" y="0"/>
                  </a:lnTo>
                  <a:close/>
                  <a:moveTo>
                    <a:pt x="8479" y="0"/>
                  </a:moveTo>
                  <a:lnTo>
                    <a:pt x="8494" y="16"/>
                  </a:lnTo>
                  <a:lnTo>
                    <a:pt x="8575" y="16"/>
                  </a:lnTo>
                  <a:lnTo>
                    <a:pt x="8575" y="0"/>
                  </a:lnTo>
                  <a:close/>
                  <a:moveTo>
                    <a:pt x="8671" y="0"/>
                  </a:moveTo>
                  <a:lnTo>
                    <a:pt x="8687" y="16"/>
                  </a:lnTo>
                  <a:lnTo>
                    <a:pt x="8768" y="16"/>
                  </a:lnTo>
                  <a:lnTo>
                    <a:pt x="8768" y="0"/>
                  </a:lnTo>
                  <a:close/>
                  <a:moveTo>
                    <a:pt x="8864" y="0"/>
                  </a:moveTo>
                  <a:lnTo>
                    <a:pt x="8879" y="16"/>
                  </a:lnTo>
                  <a:lnTo>
                    <a:pt x="8960" y="16"/>
                  </a:lnTo>
                  <a:lnTo>
                    <a:pt x="8960" y="0"/>
                  </a:lnTo>
                  <a:close/>
                  <a:moveTo>
                    <a:pt x="9056" y="0"/>
                  </a:moveTo>
                  <a:lnTo>
                    <a:pt x="9072" y="16"/>
                  </a:lnTo>
                  <a:lnTo>
                    <a:pt x="9152" y="16"/>
                  </a:lnTo>
                  <a:lnTo>
                    <a:pt x="9168" y="0"/>
                  </a:lnTo>
                  <a:close/>
                  <a:moveTo>
                    <a:pt x="9248" y="0"/>
                  </a:moveTo>
                  <a:lnTo>
                    <a:pt x="9264" y="16"/>
                  </a:lnTo>
                  <a:lnTo>
                    <a:pt x="9345" y="16"/>
                  </a:lnTo>
                  <a:lnTo>
                    <a:pt x="9360" y="0"/>
                  </a:lnTo>
                  <a:close/>
                  <a:moveTo>
                    <a:pt x="9441" y="0"/>
                  </a:moveTo>
                  <a:lnTo>
                    <a:pt x="9456" y="16"/>
                  </a:lnTo>
                  <a:lnTo>
                    <a:pt x="9537" y="16"/>
                  </a:lnTo>
                  <a:lnTo>
                    <a:pt x="9552" y="0"/>
                  </a:lnTo>
                  <a:close/>
                  <a:moveTo>
                    <a:pt x="9633" y="0"/>
                  </a:moveTo>
                  <a:lnTo>
                    <a:pt x="9649" y="16"/>
                  </a:lnTo>
                  <a:lnTo>
                    <a:pt x="9729" y="16"/>
                  </a:lnTo>
                  <a:lnTo>
                    <a:pt x="9745" y="0"/>
                  </a:lnTo>
                  <a:close/>
                  <a:moveTo>
                    <a:pt x="9826" y="0"/>
                  </a:moveTo>
                  <a:lnTo>
                    <a:pt x="9841" y="16"/>
                  </a:lnTo>
                  <a:lnTo>
                    <a:pt x="9922" y="16"/>
                  </a:lnTo>
                  <a:lnTo>
                    <a:pt x="9937" y="0"/>
                  </a:lnTo>
                  <a:close/>
                  <a:moveTo>
                    <a:pt x="10018" y="0"/>
                  </a:moveTo>
                  <a:lnTo>
                    <a:pt x="10033" y="16"/>
                  </a:lnTo>
                  <a:lnTo>
                    <a:pt x="10114" y="16"/>
                  </a:lnTo>
                  <a:lnTo>
                    <a:pt x="10129" y="0"/>
                  </a:lnTo>
                  <a:close/>
                  <a:moveTo>
                    <a:pt x="10210" y="0"/>
                  </a:moveTo>
                  <a:lnTo>
                    <a:pt x="10226" y="16"/>
                  </a:lnTo>
                  <a:lnTo>
                    <a:pt x="10306" y="16"/>
                  </a:lnTo>
                  <a:lnTo>
                    <a:pt x="10322" y="0"/>
                  </a:lnTo>
                  <a:close/>
                  <a:moveTo>
                    <a:pt x="10403" y="0"/>
                  </a:moveTo>
                  <a:lnTo>
                    <a:pt x="10418" y="16"/>
                  </a:lnTo>
                  <a:lnTo>
                    <a:pt x="10499" y="16"/>
                  </a:lnTo>
                  <a:lnTo>
                    <a:pt x="10514" y="0"/>
                  </a:lnTo>
                  <a:close/>
                  <a:moveTo>
                    <a:pt x="10595" y="0"/>
                  </a:moveTo>
                  <a:lnTo>
                    <a:pt x="10610" y="16"/>
                  </a:lnTo>
                  <a:lnTo>
                    <a:pt x="10691" y="16"/>
                  </a:lnTo>
                  <a:lnTo>
                    <a:pt x="10706" y="0"/>
                  </a:lnTo>
                  <a:close/>
                  <a:moveTo>
                    <a:pt x="10803" y="0"/>
                  </a:moveTo>
                  <a:lnTo>
                    <a:pt x="10803" y="16"/>
                  </a:lnTo>
                  <a:lnTo>
                    <a:pt x="10883" y="16"/>
                  </a:lnTo>
                  <a:lnTo>
                    <a:pt x="10883" y="0"/>
                  </a:ln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25"/>
            <p:cNvSpPr/>
            <p:nvPr/>
          </p:nvSpPr>
          <p:spPr>
            <a:xfrm>
              <a:off x="3121551" y="3760160"/>
              <a:ext cx="2994161" cy="4402"/>
            </a:xfrm>
            <a:custGeom>
              <a:rect b="b" l="l" r="r" t="t"/>
              <a:pathLst>
                <a:path extrusionOk="0" h="16" w="10884">
                  <a:moveTo>
                    <a:pt x="0" y="0"/>
                  </a:moveTo>
                  <a:lnTo>
                    <a:pt x="0" y="15"/>
                  </a:lnTo>
                  <a:lnTo>
                    <a:pt x="96" y="15"/>
                  </a:lnTo>
                  <a:lnTo>
                    <a:pt x="81" y="0"/>
                  </a:lnTo>
                  <a:close/>
                  <a:moveTo>
                    <a:pt x="193" y="0"/>
                  </a:moveTo>
                  <a:lnTo>
                    <a:pt x="193" y="15"/>
                  </a:lnTo>
                  <a:lnTo>
                    <a:pt x="289" y="15"/>
                  </a:lnTo>
                  <a:lnTo>
                    <a:pt x="273" y="0"/>
                  </a:lnTo>
                  <a:close/>
                  <a:moveTo>
                    <a:pt x="385" y="0"/>
                  </a:moveTo>
                  <a:lnTo>
                    <a:pt x="385" y="15"/>
                  </a:lnTo>
                  <a:lnTo>
                    <a:pt x="481" y="15"/>
                  </a:lnTo>
                  <a:lnTo>
                    <a:pt x="466" y="0"/>
                  </a:lnTo>
                  <a:close/>
                  <a:moveTo>
                    <a:pt x="577" y="0"/>
                  </a:moveTo>
                  <a:lnTo>
                    <a:pt x="577" y="15"/>
                  </a:lnTo>
                  <a:lnTo>
                    <a:pt x="674" y="15"/>
                  </a:lnTo>
                  <a:lnTo>
                    <a:pt x="658" y="0"/>
                  </a:lnTo>
                  <a:close/>
                  <a:moveTo>
                    <a:pt x="770" y="0"/>
                  </a:moveTo>
                  <a:lnTo>
                    <a:pt x="770" y="15"/>
                  </a:lnTo>
                  <a:lnTo>
                    <a:pt x="866" y="15"/>
                  </a:lnTo>
                  <a:lnTo>
                    <a:pt x="850" y="0"/>
                  </a:lnTo>
                  <a:close/>
                  <a:moveTo>
                    <a:pt x="962" y="0"/>
                  </a:moveTo>
                  <a:lnTo>
                    <a:pt x="962" y="15"/>
                  </a:lnTo>
                  <a:lnTo>
                    <a:pt x="1058" y="15"/>
                  </a:lnTo>
                  <a:lnTo>
                    <a:pt x="1058" y="0"/>
                  </a:lnTo>
                  <a:close/>
                  <a:moveTo>
                    <a:pt x="1154" y="0"/>
                  </a:moveTo>
                  <a:lnTo>
                    <a:pt x="1154" y="15"/>
                  </a:lnTo>
                  <a:lnTo>
                    <a:pt x="1251" y="15"/>
                  </a:lnTo>
                  <a:lnTo>
                    <a:pt x="1251" y="0"/>
                  </a:lnTo>
                  <a:close/>
                  <a:moveTo>
                    <a:pt x="1347" y="0"/>
                  </a:moveTo>
                  <a:lnTo>
                    <a:pt x="1347" y="15"/>
                  </a:lnTo>
                  <a:lnTo>
                    <a:pt x="1443" y="15"/>
                  </a:lnTo>
                  <a:lnTo>
                    <a:pt x="1443" y="0"/>
                  </a:lnTo>
                  <a:close/>
                  <a:moveTo>
                    <a:pt x="1539" y="0"/>
                  </a:moveTo>
                  <a:lnTo>
                    <a:pt x="1539" y="15"/>
                  </a:lnTo>
                  <a:lnTo>
                    <a:pt x="1635" y="15"/>
                  </a:lnTo>
                  <a:lnTo>
                    <a:pt x="1635" y="0"/>
                  </a:lnTo>
                  <a:close/>
                  <a:moveTo>
                    <a:pt x="1731" y="0"/>
                  </a:moveTo>
                  <a:lnTo>
                    <a:pt x="1731" y="15"/>
                  </a:lnTo>
                  <a:lnTo>
                    <a:pt x="1828" y="15"/>
                  </a:lnTo>
                  <a:lnTo>
                    <a:pt x="1828" y="0"/>
                  </a:lnTo>
                  <a:close/>
                  <a:moveTo>
                    <a:pt x="1924" y="0"/>
                  </a:moveTo>
                  <a:lnTo>
                    <a:pt x="1924" y="15"/>
                  </a:lnTo>
                  <a:lnTo>
                    <a:pt x="2020" y="15"/>
                  </a:lnTo>
                  <a:lnTo>
                    <a:pt x="2020" y="0"/>
                  </a:lnTo>
                  <a:close/>
                  <a:moveTo>
                    <a:pt x="2116" y="0"/>
                  </a:moveTo>
                  <a:lnTo>
                    <a:pt x="2116" y="15"/>
                  </a:lnTo>
                  <a:lnTo>
                    <a:pt x="2212" y="15"/>
                  </a:lnTo>
                  <a:lnTo>
                    <a:pt x="2212" y="0"/>
                  </a:lnTo>
                  <a:close/>
                  <a:moveTo>
                    <a:pt x="2309" y="0"/>
                  </a:moveTo>
                  <a:lnTo>
                    <a:pt x="2309" y="15"/>
                  </a:lnTo>
                  <a:lnTo>
                    <a:pt x="2405" y="15"/>
                  </a:lnTo>
                  <a:lnTo>
                    <a:pt x="2405" y="0"/>
                  </a:lnTo>
                  <a:close/>
                  <a:moveTo>
                    <a:pt x="2516" y="0"/>
                  </a:moveTo>
                  <a:lnTo>
                    <a:pt x="2501" y="15"/>
                  </a:lnTo>
                  <a:lnTo>
                    <a:pt x="2597" y="15"/>
                  </a:lnTo>
                  <a:lnTo>
                    <a:pt x="2597" y="0"/>
                  </a:lnTo>
                  <a:close/>
                  <a:moveTo>
                    <a:pt x="2709" y="0"/>
                  </a:moveTo>
                  <a:lnTo>
                    <a:pt x="2693" y="15"/>
                  </a:lnTo>
                  <a:lnTo>
                    <a:pt x="2789" y="15"/>
                  </a:lnTo>
                  <a:lnTo>
                    <a:pt x="2789" y="0"/>
                  </a:lnTo>
                  <a:close/>
                  <a:moveTo>
                    <a:pt x="2901" y="0"/>
                  </a:moveTo>
                  <a:lnTo>
                    <a:pt x="2886" y="15"/>
                  </a:lnTo>
                  <a:lnTo>
                    <a:pt x="2982" y="15"/>
                  </a:lnTo>
                  <a:lnTo>
                    <a:pt x="2982" y="0"/>
                  </a:lnTo>
                  <a:close/>
                  <a:moveTo>
                    <a:pt x="3093" y="0"/>
                  </a:moveTo>
                  <a:lnTo>
                    <a:pt x="3078" y="15"/>
                  </a:lnTo>
                  <a:lnTo>
                    <a:pt x="3174" y="15"/>
                  </a:lnTo>
                  <a:lnTo>
                    <a:pt x="3174" y="0"/>
                  </a:lnTo>
                  <a:close/>
                  <a:moveTo>
                    <a:pt x="3286" y="0"/>
                  </a:moveTo>
                  <a:lnTo>
                    <a:pt x="3270" y="15"/>
                  </a:lnTo>
                  <a:lnTo>
                    <a:pt x="3366" y="15"/>
                  </a:lnTo>
                  <a:lnTo>
                    <a:pt x="3366" y="0"/>
                  </a:lnTo>
                  <a:close/>
                  <a:moveTo>
                    <a:pt x="3478" y="0"/>
                  </a:moveTo>
                  <a:lnTo>
                    <a:pt x="3463" y="15"/>
                  </a:lnTo>
                  <a:lnTo>
                    <a:pt x="3559" y="15"/>
                  </a:lnTo>
                  <a:lnTo>
                    <a:pt x="3559" y="0"/>
                  </a:lnTo>
                  <a:close/>
                  <a:moveTo>
                    <a:pt x="3670" y="0"/>
                  </a:moveTo>
                  <a:lnTo>
                    <a:pt x="3655" y="15"/>
                  </a:lnTo>
                  <a:lnTo>
                    <a:pt x="3767" y="15"/>
                  </a:lnTo>
                  <a:lnTo>
                    <a:pt x="3751" y="0"/>
                  </a:lnTo>
                  <a:close/>
                  <a:moveTo>
                    <a:pt x="3863" y="0"/>
                  </a:moveTo>
                  <a:lnTo>
                    <a:pt x="3847" y="15"/>
                  </a:lnTo>
                  <a:lnTo>
                    <a:pt x="3959" y="15"/>
                  </a:lnTo>
                  <a:lnTo>
                    <a:pt x="3943" y="0"/>
                  </a:lnTo>
                  <a:close/>
                  <a:moveTo>
                    <a:pt x="4055" y="0"/>
                  </a:moveTo>
                  <a:lnTo>
                    <a:pt x="4040" y="15"/>
                  </a:lnTo>
                  <a:lnTo>
                    <a:pt x="4151" y="15"/>
                  </a:lnTo>
                  <a:lnTo>
                    <a:pt x="4136" y="0"/>
                  </a:lnTo>
                  <a:close/>
                  <a:moveTo>
                    <a:pt x="4247" y="0"/>
                  </a:moveTo>
                  <a:lnTo>
                    <a:pt x="4232" y="15"/>
                  </a:lnTo>
                  <a:lnTo>
                    <a:pt x="4344" y="15"/>
                  </a:lnTo>
                  <a:lnTo>
                    <a:pt x="4328" y="0"/>
                  </a:lnTo>
                  <a:close/>
                  <a:moveTo>
                    <a:pt x="4440" y="0"/>
                  </a:moveTo>
                  <a:lnTo>
                    <a:pt x="4424" y="15"/>
                  </a:lnTo>
                  <a:lnTo>
                    <a:pt x="4536" y="15"/>
                  </a:lnTo>
                  <a:lnTo>
                    <a:pt x="4521" y="0"/>
                  </a:lnTo>
                  <a:close/>
                  <a:moveTo>
                    <a:pt x="4632" y="0"/>
                  </a:moveTo>
                  <a:lnTo>
                    <a:pt x="4617" y="15"/>
                  </a:lnTo>
                  <a:lnTo>
                    <a:pt x="4728" y="15"/>
                  </a:lnTo>
                  <a:lnTo>
                    <a:pt x="4713" y="0"/>
                  </a:lnTo>
                  <a:close/>
                  <a:moveTo>
                    <a:pt x="4824" y="0"/>
                  </a:moveTo>
                  <a:lnTo>
                    <a:pt x="4809" y="15"/>
                  </a:lnTo>
                  <a:lnTo>
                    <a:pt x="4921" y="15"/>
                  </a:lnTo>
                  <a:lnTo>
                    <a:pt x="4905" y="0"/>
                  </a:lnTo>
                  <a:close/>
                  <a:moveTo>
                    <a:pt x="5017" y="0"/>
                  </a:moveTo>
                  <a:lnTo>
                    <a:pt x="5001" y="15"/>
                  </a:lnTo>
                  <a:lnTo>
                    <a:pt x="5113" y="15"/>
                  </a:lnTo>
                  <a:lnTo>
                    <a:pt x="5098" y="0"/>
                  </a:lnTo>
                  <a:close/>
                  <a:moveTo>
                    <a:pt x="5209" y="0"/>
                  </a:moveTo>
                  <a:lnTo>
                    <a:pt x="5209" y="15"/>
                  </a:lnTo>
                  <a:lnTo>
                    <a:pt x="5305" y="15"/>
                  </a:lnTo>
                  <a:lnTo>
                    <a:pt x="5290" y="0"/>
                  </a:lnTo>
                  <a:close/>
                  <a:moveTo>
                    <a:pt x="5401" y="0"/>
                  </a:moveTo>
                  <a:lnTo>
                    <a:pt x="5401" y="15"/>
                  </a:lnTo>
                  <a:lnTo>
                    <a:pt x="5498" y="15"/>
                  </a:lnTo>
                  <a:lnTo>
                    <a:pt x="5482" y="0"/>
                  </a:lnTo>
                  <a:close/>
                  <a:moveTo>
                    <a:pt x="5594" y="0"/>
                  </a:moveTo>
                  <a:lnTo>
                    <a:pt x="5594" y="15"/>
                  </a:lnTo>
                  <a:lnTo>
                    <a:pt x="5690" y="15"/>
                  </a:lnTo>
                  <a:lnTo>
                    <a:pt x="5675" y="0"/>
                  </a:lnTo>
                  <a:close/>
                  <a:moveTo>
                    <a:pt x="5786" y="0"/>
                  </a:moveTo>
                  <a:lnTo>
                    <a:pt x="5786" y="15"/>
                  </a:lnTo>
                  <a:lnTo>
                    <a:pt x="5882" y="15"/>
                  </a:lnTo>
                  <a:lnTo>
                    <a:pt x="5867" y="0"/>
                  </a:lnTo>
                  <a:close/>
                  <a:moveTo>
                    <a:pt x="5979" y="0"/>
                  </a:moveTo>
                  <a:lnTo>
                    <a:pt x="5979" y="15"/>
                  </a:lnTo>
                  <a:lnTo>
                    <a:pt x="6075" y="15"/>
                  </a:lnTo>
                  <a:lnTo>
                    <a:pt x="6059" y="0"/>
                  </a:lnTo>
                  <a:close/>
                  <a:moveTo>
                    <a:pt x="6171" y="0"/>
                  </a:moveTo>
                  <a:lnTo>
                    <a:pt x="6171" y="15"/>
                  </a:lnTo>
                  <a:lnTo>
                    <a:pt x="6267" y="15"/>
                  </a:lnTo>
                  <a:lnTo>
                    <a:pt x="6252" y="0"/>
                  </a:lnTo>
                  <a:close/>
                  <a:moveTo>
                    <a:pt x="6363" y="0"/>
                  </a:moveTo>
                  <a:lnTo>
                    <a:pt x="6363" y="15"/>
                  </a:lnTo>
                  <a:lnTo>
                    <a:pt x="6459" y="15"/>
                  </a:lnTo>
                  <a:lnTo>
                    <a:pt x="6459" y="0"/>
                  </a:lnTo>
                  <a:close/>
                  <a:moveTo>
                    <a:pt x="6556" y="0"/>
                  </a:moveTo>
                  <a:lnTo>
                    <a:pt x="6556" y="15"/>
                  </a:lnTo>
                  <a:lnTo>
                    <a:pt x="6652" y="15"/>
                  </a:lnTo>
                  <a:lnTo>
                    <a:pt x="6652" y="0"/>
                  </a:lnTo>
                  <a:close/>
                  <a:moveTo>
                    <a:pt x="6748" y="0"/>
                  </a:moveTo>
                  <a:lnTo>
                    <a:pt x="6748" y="15"/>
                  </a:lnTo>
                  <a:lnTo>
                    <a:pt x="6844" y="15"/>
                  </a:lnTo>
                  <a:lnTo>
                    <a:pt x="6844" y="0"/>
                  </a:lnTo>
                  <a:close/>
                  <a:moveTo>
                    <a:pt x="6940" y="0"/>
                  </a:moveTo>
                  <a:lnTo>
                    <a:pt x="6940" y="15"/>
                  </a:lnTo>
                  <a:lnTo>
                    <a:pt x="7036" y="15"/>
                  </a:lnTo>
                  <a:lnTo>
                    <a:pt x="7036" y="0"/>
                  </a:lnTo>
                  <a:close/>
                  <a:moveTo>
                    <a:pt x="7133" y="0"/>
                  </a:moveTo>
                  <a:lnTo>
                    <a:pt x="7133" y="15"/>
                  </a:lnTo>
                  <a:lnTo>
                    <a:pt x="7229" y="15"/>
                  </a:lnTo>
                  <a:lnTo>
                    <a:pt x="7229" y="0"/>
                  </a:lnTo>
                  <a:close/>
                  <a:moveTo>
                    <a:pt x="7325" y="0"/>
                  </a:moveTo>
                  <a:lnTo>
                    <a:pt x="7325" y="15"/>
                  </a:lnTo>
                  <a:lnTo>
                    <a:pt x="7421" y="15"/>
                  </a:lnTo>
                  <a:lnTo>
                    <a:pt x="7421" y="0"/>
                  </a:lnTo>
                  <a:close/>
                  <a:moveTo>
                    <a:pt x="7517" y="0"/>
                  </a:moveTo>
                  <a:lnTo>
                    <a:pt x="7517" y="15"/>
                  </a:lnTo>
                  <a:lnTo>
                    <a:pt x="7614" y="15"/>
                  </a:lnTo>
                  <a:lnTo>
                    <a:pt x="7614" y="0"/>
                  </a:lnTo>
                  <a:close/>
                  <a:moveTo>
                    <a:pt x="7710" y="0"/>
                  </a:moveTo>
                  <a:lnTo>
                    <a:pt x="7710" y="15"/>
                  </a:lnTo>
                  <a:lnTo>
                    <a:pt x="7806" y="15"/>
                  </a:lnTo>
                  <a:lnTo>
                    <a:pt x="7806" y="0"/>
                  </a:lnTo>
                  <a:close/>
                  <a:moveTo>
                    <a:pt x="7917" y="0"/>
                  </a:moveTo>
                  <a:lnTo>
                    <a:pt x="7902" y="15"/>
                  </a:lnTo>
                  <a:lnTo>
                    <a:pt x="7998" y="15"/>
                  </a:lnTo>
                  <a:lnTo>
                    <a:pt x="7998" y="0"/>
                  </a:lnTo>
                  <a:close/>
                  <a:moveTo>
                    <a:pt x="8110" y="0"/>
                  </a:moveTo>
                  <a:lnTo>
                    <a:pt x="8094" y="15"/>
                  </a:lnTo>
                  <a:lnTo>
                    <a:pt x="8191" y="15"/>
                  </a:lnTo>
                  <a:lnTo>
                    <a:pt x="8191" y="0"/>
                  </a:lnTo>
                  <a:close/>
                  <a:moveTo>
                    <a:pt x="8302" y="0"/>
                  </a:moveTo>
                  <a:lnTo>
                    <a:pt x="8287" y="15"/>
                  </a:lnTo>
                  <a:lnTo>
                    <a:pt x="8383" y="15"/>
                  </a:lnTo>
                  <a:lnTo>
                    <a:pt x="8383" y="0"/>
                  </a:lnTo>
                  <a:close/>
                  <a:moveTo>
                    <a:pt x="8494" y="0"/>
                  </a:moveTo>
                  <a:lnTo>
                    <a:pt x="8479" y="15"/>
                  </a:lnTo>
                  <a:lnTo>
                    <a:pt x="8575" y="15"/>
                  </a:lnTo>
                  <a:lnTo>
                    <a:pt x="8575" y="0"/>
                  </a:lnTo>
                  <a:close/>
                  <a:moveTo>
                    <a:pt x="8687" y="0"/>
                  </a:moveTo>
                  <a:lnTo>
                    <a:pt x="8671" y="15"/>
                  </a:lnTo>
                  <a:lnTo>
                    <a:pt x="8768" y="15"/>
                  </a:lnTo>
                  <a:lnTo>
                    <a:pt x="8768" y="0"/>
                  </a:lnTo>
                  <a:close/>
                  <a:moveTo>
                    <a:pt x="8879" y="0"/>
                  </a:moveTo>
                  <a:lnTo>
                    <a:pt x="8864" y="15"/>
                  </a:lnTo>
                  <a:lnTo>
                    <a:pt x="8960" y="15"/>
                  </a:lnTo>
                  <a:lnTo>
                    <a:pt x="8960" y="0"/>
                  </a:lnTo>
                  <a:close/>
                  <a:moveTo>
                    <a:pt x="9072" y="0"/>
                  </a:moveTo>
                  <a:lnTo>
                    <a:pt x="9056" y="15"/>
                  </a:lnTo>
                  <a:lnTo>
                    <a:pt x="9168" y="15"/>
                  </a:lnTo>
                  <a:lnTo>
                    <a:pt x="9152" y="0"/>
                  </a:lnTo>
                  <a:close/>
                  <a:moveTo>
                    <a:pt x="9264" y="0"/>
                  </a:moveTo>
                  <a:lnTo>
                    <a:pt x="9248" y="15"/>
                  </a:lnTo>
                  <a:lnTo>
                    <a:pt x="9360" y="15"/>
                  </a:lnTo>
                  <a:lnTo>
                    <a:pt x="9345" y="0"/>
                  </a:lnTo>
                  <a:close/>
                  <a:moveTo>
                    <a:pt x="9456" y="0"/>
                  </a:moveTo>
                  <a:lnTo>
                    <a:pt x="9441" y="15"/>
                  </a:lnTo>
                  <a:lnTo>
                    <a:pt x="9552" y="15"/>
                  </a:lnTo>
                  <a:lnTo>
                    <a:pt x="9537" y="0"/>
                  </a:lnTo>
                  <a:close/>
                  <a:moveTo>
                    <a:pt x="9649" y="0"/>
                  </a:moveTo>
                  <a:lnTo>
                    <a:pt x="9633" y="15"/>
                  </a:lnTo>
                  <a:lnTo>
                    <a:pt x="9745" y="15"/>
                  </a:lnTo>
                  <a:lnTo>
                    <a:pt x="9729" y="0"/>
                  </a:lnTo>
                  <a:close/>
                  <a:moveTo>
                    <a:pt x="9841" y="0"/>
                  </a:moveTo>
                  <a:lnTo>
                    <a:pt x="9826" y="15"/>
                  </a:lnTo>
                  <a:lnTo>
                    <a:pt x="9937" y="15"/>
                  </a:lnTo>
                  <a:lnTo>
                    <a:pt x="9922" y="0"/>
                  </a:lnTo>
                  <a:close/>
                  <a:moveTo>
                    <a:pt x="10033" y="0"/>
                  </a:moveTo>
                  <a:lnTo>
                    <a:pt x="10018" y="15"/>
                  </a:lnTo>
                  <a:lnTo>
                    <a:pt x="10129" y="15"/>
                  </a:lnTo>
                  <a:lnTo>
                    <a:pt x="10114" y="0"/>
                  </a:lnTo>
                  <a:close/>
                  <a:moveTo>
                    <a:pt x="10226" y="0"/>
                  </a:moveTo>
                  <a:lnTo>
                    <a:pt x="10210" y="15"/>
                  </a:lnTo>
                  <a:lnTo>
                    <a:pt x="10322" y="15"/>
                  </a:lnTo>
                  <a:lnTo>
                    <a:pt x="10306" y="0"/>
                  </a:lnTo>
                  <a:close/>
                  <a:moveTo>
                    <a:pt x="10418" y="0"/>
                  </a:moveTo>
                  <a:lnTo>
                    <a:pt x="10403" y="15"/>
                  </a:lnTo>
                  <a:lnTo>
                    <a:pt x="10514" y="15"/>
                  </a:lnTo>
                  <a:lnTo>
                    <a:pt x="10499" y="0"/>
                  </a:lnTo>
                  <a:close/>
                  <a:moveTo>
                    <a:pt x="10610" y="0"/>
                  </a:moveTo>
                  <a:lnTo>
                    <a:pt x="10595" y="15"/>
                  </a:lnTo>
                  <a:lnTo>
                    <a:pt x="10706" y="15"/>
                  </a:lnTo>
                  <a:lnTo>
                    <a:pt x="10691" y="0"/>
                  </a:lnTo>
                  <a:close/>
                  <a:moveTo>
                    <a:pt x="10803" y="0"/>
                  </a:moveTo>
                  <a:lnTo>
                    <a:pt x="10803" y="15"/>
                  </a:lnTo>
                  <a:lnTo>
                    <a:pt x="10883" y="15"/>
                  </a:lnTo>
                  <a:lnTo>
                    <a:pt x="10883" y="0"/>
                  </a:ln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25"/>
            <p:cNvSpPr/>
            <p:nvPr/>
          </p:nvSpPr>
          <p:spPr>
            <a:xfrm>
              <a:off x="2340550" y="929150"/>
              <a:ext cx="1402447" cy="1014009"/>
            </a:xfrm>
            <a:custGeom>
              <a:rect b="b" l="l" r="r" t="t"/>
              <a:pathLst>
                <a:path extrusionOk="0" h="3686" w="5098">
                  <a:moveTo>
                    <a:pt x="4601" y="289"/>
                  </a:moveTo>
                  <a:lnTo>
                    <a:pt x="4424" y="208"/>
                  </a:lnTo>
                  <a:lnTo>
                    <a:pt x="4424" y="81"/>
                  </a:lnTo>
                  <a:lnTo>
                    <a:pt x="4363" y="0"/>
                  </a:lnTo>
                  <a:lnTo>
                    <a:pt x="4059" y="177"/>
                  </a:lnTo>
                  <a:lnTo>
                    <a:pt x="1524" y="1666"/>
                  </a:lnTo>
                  <a:lnTo>
                    <a:pt x="0" y="2562"/>
                  </a:lnTo>
                  <a:lnTo>
                    <a:pt x="131" y="2693"/>
                  </a:lnTo>
                  <a:lnTo>
                    <a:pt x="162" y="2836"/>
                  </a:lnTo>
                  <a:lnTo>
                    <a:pt x="227" y="2947"/>
                  </a:lnTo>
                  <a:lnTo>
                    <a:pt x="339" y="3013"/>
                  </a:lnTo>
                  <a:lnTo>
                    <a:pt x="339" y="3124"/>
                  </a:lnTo>
                  <a:lnTo>
                    <a:pt x="404" y="3236"/>
                  </a:lnTo>
                  <a:lnTo>
                    <a:pt x="516" y="3270"/>
                  </a:lnTo>
                  <a:lnTo>
                    <a:pt x="481" y="3382"/>
                  </a:lnTo>
                  <a:lnTo>
                    <a:pt x="673" y="3478"/>
                  </a:lnTo>
                  <a:lnTo>
                    <a:pt x="673" y="3590"/>
                  </a:lnTo>
                  <a:lnTo>
                    <a:pt x="739" y="3686"/>
                  </a:lnTo>
                  <a:lnTo>
                    <a:pt x="2197" y="2820"/>
                  </a:lnTo>
                  <a:lnTo>
                    <a:pt x="4747" y="1331"/>
                  </a:lnTo>
                  <a:lnTo>
                    <a:pt x="5097" y="1120"/>
                  </a:lnTo>
                  <a:lnTo>
                    <a:pt x="4955" y="993"/>
                  </a:lnTo>
                  <a:lnTo>
                    <a:pt x="4940" y="851"/>
                  </a:lnTo>
                  <a:lnTo>
                    <a:pt x="4874" y="735"/>
                  </a:lnTo>
                  <a:lnTo>
                    <a:pt x="4747" y="674"/>
                  </a:lnTo>
                  <a:lnTo>
                    <a:pt x="4763" y="562"/>
                  </a:lnTo>
                  <a:lnTo>
                    <a:pt x="4697" y="431"/>
                  </a:lnTo>
                  <a:lnTo>
                    <a:pt x="4570" y="416"/>
                  </a:lnTo>
                  <a:close/>
                </a:path>
              </a:pathLst>
            </a:custGeom>
            <a:solidFill>
              <a:srgbClr val="C0986F">
                <a:alpha val="81568"/>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25"/>
            <p:cNvSpPr/>
            <p:nvPr/>
          </p:nvSpPr>
          <p:spPr>
            <a:xfrm>
              <a:off x="5401006" y="3310378"/>
              <a:ext cx="1402447" cy="1014009"/>
            </a:xfrm>
            <a:custGeom>
              <a:rect b="b" l="l" r="r" t="t"/>
              <a:pathLst>
                <a:path extrusionOk="0" h="3686" w="5098">
                  <a:moveTo>
                    <a:pt x="4617" y="304"/>
                  </a:moveTo>
                  <a:lnTo>
                    <a:pt x="4425" y="208"/>
                  </a:lnTo>
                  <a:lnTo>
                    <a:pt x="4425" y="96"/>
                  </a:lnTo>
                  <a:lnTo>
                    <a:pt x="4359" y="0"/>
                  </a:lnTo>
                  <a:lnTo>
                    <a:pt x="4071" y="177"/>
                  </a:lnTo>
                  <a:lnTo>
                    <a:pt x="1524" y="1666"/>
                  </a:lnTo>
                  <a:lnTo>
                    <a:pt x="1" y="2562"/>
                  </a:lnTo>
                  <a:lnTo>
                    <a:pt x="147" y="2693"/>
                  </a:lnTo>
                  <a:lnTo>
                    <a:pt x="178" y="2835"/>
                  </a:lnTo>
                  <a:lnTo>
                    <a:pt x="224" y="2947"/>
                  </a:lnTo>
                  <a:lnTo>
                    <a:pt x="355" y="3012"/>
                  </a:lnTo>
                  <a:lnTo>
                    <a:pt x="339" y="3124"/>
                  </a:lnTo>
                  <a:lnTo>
                    <a:pt x="401" y="3255"/>
                  </a:lnTo>
                  <a:lnTo>
                    <a:pt x="532" y="3270"/>
                  </a:lnTo>
                  <a:lnTo>
                    <a:pt x="497" y="3397"/>
                  </a:lnTo>
                  <a:lnTo>
                    <a:pt x="674" y="3478"/>
                  </a:lnTo>
                  <a:lnTo>
                    <a:pt x="674" y="3605"/>
                  </a:lnTo>
                  <a:lnTo>
                    <a:pt x="739" y="3686"/>
                  </a:lnTo>
                  <a:lnTo>
                    <a:pt x="2213" y="2820"/>
                  </a:lnTo>
                  <a:lnTo>
                    <a:pt x="4744" y="1331"/>
                  </a:lnTo>
                  <a:lnTo>
                    <a:pt x="5098" y="1120"/>
                  </a:lnTo>
                  <a:lnTo>
                    <a:pt x="4971" y="993"/>
                  </a:lnTo>
                  <a:lnTo>
                    <a:pt x="4936" y="850"/>
                  </a:lnTo>
                  <a:lnTo>
                    <a:pt x="4875" y="754"/>
                  </a:lnTo>
                  <a:lnTo>
                    <a:pt x="4763" y="673"/>
                  </a:lnTo>
                  <a:lnTo>
                    <a:pt x="4779" y="562"/>
                  </a:lnTo>
                  <a:lnTo>
                    <a:pt x="4698" y="446"/>
                  </a:lnTo>
                  <a:lnTo>
                    <a:pt x="4586" y="431"/>
                  </a:lnTo>
                  <a:close/>
                </a:path>
              </a:pathLst>
            </a:custGeom>
            <a:solidFill>
              <a:srgbClr val="C0986F">
                <a:alpha val="81568"/>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49" name="Shape 149"/>
        <p:cNvGrpSpPr/>
        <p:nvPr/>
      </p:nvGrpSpPr>
      <p:grpSpPr>
        <a:xfrm>
          <a:off x="0" y="0"/>
          <a:ext cx="0" cy="0"/>
          <a:chOff x="0" y="0"/>
          <a:chExt cx="0" cy="0"/>
        </a:xfrm>
      </p:grpSpPr>
      <p:pic>
        <p:nvPicPr>
          <p:cNvPr id="150" name="Google Shape;150;p26"/>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151" name="Google Shape;151;p26"/>
          <p:cNvPicPr preferRelativeResize="0"/>
          <p:nvPr/>
        </p:nvPicPr>
        <p:blipFill rotWithShape="1">
          <a:blip r:embed="rId3">
            <a:alphaModFix/>
          </a:blip>
          <a:srcRect b="0" l="0" r="0" t="0"/>
          <a:stretch/>
        </p:blipFill>
        <p:spPr>
          <a:xfrm>
            <a:off x="-75" y="0"/>
            <a:ext cx="9144003" cy="5143501"/>
          </a:xfrm>
          <a:prstGeom prst="rect">
            <a:avLst/>
          </a:prstGeom>
          <a:noFill/>
          <a:ln>
            <a:noFill/>
          </a:ln>
        </p:spPr>
      </p:pic>
      <p:pic>
        <p:nvPicPr>
          <p:cNvPr id="152" name="Google Shape;152;p26"/>
          <p:cNvPicPr preferRelativeResize="0"/>
          <p:nvPr/>
        </p:nvPicPr>
        <p:blipFill rotWithShape="1">
          <a:blip r:embed="rId4">
            <a:alphaModFix/>
          </a:blip>
          <a:srcRect b="0" l="0" r="0" t="0"/>
          <a:stretch/>
        </p:blipFill>
        <p:spPr>
          <a:xfrm>
            <a:off x="0" y="0"/>
            <a:ext cx="9144003" cy="5143501"/>
          </a:xfrm>
          <a:prstGeom prst="rect">
            <a:avLst/>
          </a:prstGeom>
          <a:noFill/>
          <a:ln>
            <a:noFill/>
          </a:ln>
        </p:spPr>
      </p:pic>
      <p:grpSp>
        <p:nvGrpSpPr>
          <p:cNvPr id="153" name="Google Shape;153;p26"/>
          <p:cNvGrpSpPr/>
          <p:nvPr/>
        </p:nvGrpSpPr>
        <p:grpSpPr>
          <a:xfrm>
            <a:off x="503898" y="2717052"/>
            <a:ext cx="1373987" cy="1468895"/>
            <a:chOff x="503898" y="2717052"/>
            <a:chExt cx="1373987" cy="1468895"/>
          </a:xfrm>
        </p:grpSpPr>
        <p:sp>
          <p:nvSpPr>
            <p:cNvPr id="154" name="Google Shape;154;p26"/>
            <p:cNvSpPr/>
            <p:nvPr/>
          </p:nvSpPr>
          <p:spPr>
            <a:xfrm rot="5702255">
              <a:off x="888816" y="2410998"/>
              <a:ext cx="561287" cy="1283971"/>
            </a:xfrm>
            <a:custGeom>
              <a:rect b="b" l="l" r="r" t="t"/>
              <a:pathLst>
                <a:path extrusionOk="0" h="6341" w="2772">
                  <a:moveTo>
                    <a:pt x="2279" y="1"/>
                  </a:moveTo>
                  <a:lnTo>
                    <a:pt x="0" y="184"/>
                  </a:lnTo>
                  <a:lnTo>
                    <a:pt x="496" y="6341"/>
                  </a:lnTo>
                  <a:lnTo>
                    <a:pt x="1542" y="5139"/>
                  </a:lnTo>
                  <a:lnTo>
                    <a:pt x="2771" y="6158"/>
                  </a:lnTo>
                  <a:lnTo>
                    <a:pt x="2771" y="6158"/>
                  </a:lnTo>
                  <a:lnTo>
                    <a:pt x="2279"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26"/>
            <p:cNvSpPr/>
            <p:nvPr/>
          </p:nvSpPr>
          <p:spPr>
            <a:xfrm rot="5702255">
              <a:off x="888816" y="3186848"/>
              <a:ext cx="561287" cy="1283971"/>
            </a:xfrm>
            <a:custGeom>
              <a:rect b="b" l="l" r="r" t="t"/>
              <a:pathLst>
                <a:path extrusionOk="0" h="6341" w="2772">
                  <a:moveTo>
                    <a:pt x="2279" y="1"/>
                  </a:moveTo>
                  <a:lnTo>
                    <a:pt x="0" y="184"/>
                  </a:lnTo>
                  <a:lnTo>
                    <a:pt x="496" y="6341"/>
                  </a:lnTo>
                  <a:lnTo>
                    <a:pt x="1542" y="5139"/>
                  </a:lnTo>
                  <a:lnTo>
                    <a:pt x="2771" y="6158"/>
                  </a:lnTo>
                  <a:lnTo>
                    <a:pt x="2771" y="6158"/>
                  </a:lnTo>
                  <a:lnTo>
                    <a:pt x="2279"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26"/>
            <p:cNvSpPr/>
            <p:nvPr/>
          </p:nvSpPr>
          <p:spPr>
            <a:xfrm rot="5702255">
              <a:off x="888815" y="2446669"/>
              <a:ext cx="561287" cy="1286806"/>
            </a:xfrm>
            <a:custGeom>
              <a:rect b="b" l="l" r="r" t="t"/>
              <a:pathLst>
                <a:path extrusionOk="0" h="6355" w="2772">
                  <a:moveTo>
                    <a:pt x="2276" y="1"/>
                  </a:moveTo>
                  <a:lnTo>
                    <a:pt x="1" y="188"/>
                  </a:lnTo>
                  <a:lnTo>
                    <a:pt x="493" y="6355"/>
                  </a:lnTo>
                  <a:lnTo>
                    <a:pt x="1543" y="5139"/>
                  </a:lnTo>
                  <a:lnTo>
                    <a:pt x="2772" y="6171"/>
                  </a:lnTo>
                  <a:lnTo>
                    <a:pt x="2772" y="6171"/>
                  </a:lnTo>
                  <a:lnTo>
                    <a:pt x="2276"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26"/>
            <p:cNvSpPr/>
            <p:nvPr/>
          </p:nvSpPr>
          <p:spPr>
            <a:xfrm rot="5702255">
              <a:off x="1115249" y="2656920"/>
              <a:ext cx="143157" cy="1214720"/>
            </a:xfrm>
            <a:custGeom>
              <a:rect b="b" l="l" r="r" t="t"/>
              <a:pathLst>
                <a:path extrusionOk="0" h="5999" w="707">
                  <a:moveTo>
                    <a:pt x="224" y="1"/>
                  </a:moveTo>
                  <a:lnTo>
                    <a:pt x="0" y="28"/>
                  </a:lnTo>
                  <a:lnTo>
                    <a:pt x="465" y="5801"/>
                  </a:lnTo>
                  <a:lnTo>
                    <a:pt x="707" y="5998"/>
                  </a:lnTo>
                  <a:lnTo>
                    <a:pt x="224" y="1"/>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26"/>
            <p:cNvSpPr/>
            <p:nvPr/>
          </p:nvSpPr>
          <p:spPr>
            <a:xfrm rot="5702255">
              <a:off x="1117241" y="2302917"/>
              <a:ext cx="141132" cy="1217960"/>
            </a:xfrm>
            <a:custGeom>
              <a:rect b="b" l="l" r="r" t="t"/>
              <a:pathLst>
                <a:path extrusionOk="0" h="6015" w="697">
                  <a:moveTo>
                    <a:pt x="228" y="0"/>
                  </a:moveTo>
                  <a:lnTo>
                    <a:pt x="1" y="14"/>
                  </a:lnTo>
                  <a:lnTo>
                    <a:pt x="483" y="6014"/>
                  </a:lnTo>
                  <a:lnTo>
                    <a:pt x="697" y="5773"/>
                  </a:lnTo>
                  <a:lnTo>
                    <a:pt x="228"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26"/>
            <p:cNvSpPr/>
            <p:nvPr/>
          </p:nvSpPr>
          <p:spPr>
            <a:xfrm rot="5702255">
              <a:off x="931781" y="3206598"/>
              <a:ext cx="561287" cy="1286603"/>
            </a:xfrm>
            <a:custGeom>
              <a:rect b="b" l="l" r="r" t="t"/>
              <a:pathLst>
                <a:path extrusionOk="0" h="6354" w="2772">
                  <a:moveTo>
                    <a:pt x="2279" y="0"/>
                  </a:moveTo>
                  <a:lnTo>
                    <a:pt x="0" y="187"/>
                  </a:lnTo>
                  <a:lnTo>
                    <a:pt x="496" y="6354"/>
                  </a:lnTo>
                  <a:lnTo>
                    <a:pt x="1542" y="5138"/>
                  </a:lnTo>
                  <a:lnTo>
                    <a:pt x="2771" y="6171"/>
                  </a:lnTo>
                  <a:lnTo>
                    <a:pt x="2279"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26"/>
            <p:cNvSpPr/>
            <p:nvPr/>
          </p:nvSpPr>
          <p:spPr>
            <a:xfrm rot="5702255">
              <a:off x="1158232" y="3416647"/>
              <a:ext cx="143157" cy="1214518"/>
            </a:xfrm>
            <a:custGeom>
              <a:rect b="b" l="l" r="r" t="t"/>
              <a:pathLst>
                <a:path extrusionOk="0" h="5998" w="707">
                  <a:moveTo>
                    <a:pt x="228" y="0"/>
                  </a:moveTo>
                  <a:lnTo>
                    <a:pt x="1" y="27"/>
                  </a:lnTo>
                  <a:lnTo>
                    <a:pt x="466" y="5800"/>
                  </a:lnTo>
                  <a:lnTo>
                    <a:pt x="707" y="5997"/>
                  </a:lnTo>
                  <a:lnTo>
                    <a:pt x="228" y="0"/>
                  </a:lnTo>
                  <a:close/>
                </a:path>
              </a:pathLst>
            </a:custGeom>
            <a:solidFill>
              <a:srgbClr val="9838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26"/>
            <p:cNvSpPr/>
            <p:nvPr/>
          </p:nvSpPr>
          <p:spPr>
            <a:xfrm rot="5702255">
              <a:off x="1160585" y="3063056"/>
              <a:ext cx="140524" cy="1217960"/>
            </a:xfrm>
            <a:custGeom>
              <a:rect b="b" l="l" r="r" t="t"/>
              <a:pathLst>
                <a:path extrusionOk="0" h="6015" w="694">
                  <a:moveTo>
                    <a:pt x="225" y="0"/>
                  </a:moveTo>
                  <a:lnTo>
                    <a:pt x="0" y="14"/>
                  </a:lnTo>
                  <a:lnTo>
                    <a:pt x="479" y="6015"/>
                  </a:lnTo>
                  <a:lnTo>
                    <a:pt x="693" y="5773"/>
                  </a:lnTo>
                  <a:lnTo>
                    <a:pt x="225" y="0"/>
                  </a:lnTo>
                  <a:close/>
                </a:path>
              </a:pathLst>
            </a:custGeom>
            <a:solidFill>
              <a:srgbClr val="9838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2" name="Google Shape;162;p26"/>
          <p:cNvGrpSpPr/>
          <p:nvPr/>
        </p:nvGrpSpPr>
        <p:grpSpPr>
          <a:xfrm>
            <a:off x="1231550" y="509406"/>
            <a:ext cx="6680747" cy="4033220"/>
            <a:chOff x="1231550" y="509406"/>
            <a:chExt cx="6680747" cy="4033220"/>
          </a:xfrm>
        </p:grpSpPr>
        <p:sp>
          <p:nvSpPr>
            <p:cNvPr id="163" name="Google Shape;163;p26"/>
            <p:cNvSpPr/>
            <p:nvPr/>
          </p:nvSpPr>
          <p:spPr>
            <a:xfrm rot="-5400000">
              <a:off x="2555314" y="-814358"/>
              <a:ext cx="4033219" cy="6680747"/>
            </a:xfrm>
            <a:custGeom>
              <a:rect b="b" l="l" r="r" t="t"/>
              <a:pathLst>
                <a:path extrusionOk="0" h="18920" w="11762">
                  <a:moveTo>
                    <a:pt x="497" y="130"/>
                  </a:moveTo>
                  <a:cubicBezTo>
                    <a:pt x="612" y="130"/>
                    <a:pt x="697" y="215"/>
                    <a:pt x="697" y="327"/>
                  </a:cubicBezTo>
                  <a:cubicBezTo>
                    <a:pt x="697" y="425"/>
                    <a:pt x="612" y="524"/>
                    <a:pt x="497" y="524"/>
                  </a:cubicBezTo>
                  <a:cubicBezTo>
                    <a:pt x="398" y="524"/>
                    <a:pt x="300" y="425"/>
                    <a:pt x="300" y="327"/>
                  </a:cubicBezTo>
                  <a:cubicBezTo>
                    <a:pt x="300" y="215"/>
                    <a:pt x="398" y="130"/>
                    <a:pt x="497" y="130"/>
                  </a:cubicBezTo>
                  <a:close/>
                  <a:moveTo>
                    <a:pt x="1176" y="130"/>
                  </a:moveTo>
                  <a:cubicBezTo>
                    <a:pt x="1291" y="130"/>
                    <a:pt x="1376" y="215"/>
                    <a:pt x="1376" y="327"/>
                  </a:cubicBezTo>
                  <a:cubicBezTo>
                    <a:pt x="1376" y="425"/>
                    <a:pt x="1291" y="524"/>
                    <a:pt x="1176" y="524"/>
                  </a:cubicBezTo>
                  <a:cubicBezTo>
                    <a:pt x="1064" y="524"/>
                    <a:pt x="979" y="425"/>
                    <a:pt x="979" y="327"/>
                  </a:cubicBezTo>
                  <a:cubicBezTo>
                    <a:pt x="979" y="215"/>
                    <a:pt x="1064" y="130"/>
                    <a:pt x="1176" y="130"/>
                  </a:cubicBezTo>
                  <a:close/>
                  <a:moveTo>
                    <a:pt x="1841" y="130"/>
                  </a:moveTo>
                  <a:cubicBezTo>
                    <a:pt x="1954" y="130"/>
                    <a:pt x="2038" y="215"/>
                    <a:pt x="2038" y="327"/>
                  </a:cubicBezTo>
                  <a:cubicBezTo>
                    <a:pt x="2038" y="425"/>
                    <a:pt x="1954" y="524"/>
                    <a:pt x="1841" y="524"/>
                  </a:cubicBezTo>
                  <a:cubicBezTo>
                    <a:pt x="1743" y="524"/>
                    <a:pt x="1644" y="425"/>
                    <a:pt x="1644" y="327"/>
                  </a:cubicBezTo>
                  <a:cubicBezTo>
                    <a:pt x="1644" y="215"/>
                    <a:pt x="1743" y="130"/>
                    <a:pt x="1841" y="130"/>
                  </a:cubicBezTo>
                  <a:close/>
                  <a:moveTo>
                    <a:pt x="2521" y="130"/>
                  </a:moveTo>
                  <a:cubicBezTo>
                    <a:pt x="2633" y="130"/>
                    <a:pt x="2718" y="215"/>
                    <a:pt x="2718" y="327"/>
                  </a:cubicBezTo>
                  <a:cubicBezTo>
                    <a:pt x="2718" y="425"/>
                    <a:pt x="2633" y="524"/>
                    <a:pt x="2521" y="524"/>
                  </a:cubicBezTo>
                  <a:cubicBezTo>
                    <a:pt x="2409" y="524"/>
                    <a:pt x="2324" y="425"/>
                    <a:pt x="2324" y="327"/>
                  </a:cubicBezTo>
                  <a:cubicBezTo>
                    <a:pt x="2324" y="215"/>
                    <a:pt x="2409" y="130"/>
                    <a:pt x="2521" y="130"/>
                  </a:cubicBezTo>
                  <a:close/>
                  <a:moveTo>
                    <a:pt x="3186" y="130"/>
                  </a:moveTo>
                  <a:cubicBezTo>
                    <a:pt x="3298" y="130"/>
                    <a:pt x="3383" y="215"/>
                    <a:pt x="3383" y="327"/>
                  </a:cubicBezTo>
                  <a:cubicBezTo>
                    <a:pt x="3383" y="425"/>
                    <a:pt x="3298" y="524"/>
                    <a:pt x="3186" y="524"/>
                  </a:cubicBezTo>
                  <a:cubicBezTo>
                    <a:pt x="3088" y="524"/>
                    <a:pt x="2989" y="425"/>
                    <a:pt x="2989" y="327"/>
                  </a:cubicBezTo>
                  <a:cubicBezTo>
                    <a:pt x="2989" y="215"/>
                    <a:pt x="3088" y="130"/>
                    <a:pt x="3186" y="130"/>
                  </a:cubicBezTo>
                  <a:close/>
                  <a:moveTo>
                    <a:pt x="3865" y="130"/>
                  </a:moveTo>
                  <a:cubicBezTo>
                    <a:pt x="3978" y="130"/>
                    <a:pt x="4062" y="215"/>
                    <a:pt x="4062" y="327"/>
                  </a:cubicBezTo>
                  <a:cubicBezTo>
                    <a:pt x="4062" y="425"/>
                    <a:pt x="3978" y="524"/>
                    <a:pt x="3865" y="524"/>
                  </a:cubicBezTo>
                  <a:cubicBezTo>
                    <a:pt x="3753" y="524"/>
                    <a:pt x="3669" y="425"/>
                    <a:pt x="3669" y="327"/>
                  </a:cubicBezTo>
                  <a:cubicBezTo>
                    <a:pt x="3669" y="215"/>
                    <a:pt x="3753" y="130"/>
                    <a:pt x="3865" y="130"/>
                  </a:cubicBezTo>
                  <a:close/>
                  <a:moveTo>
                    <a:pt x="4531" y="130"/>
                  </a:moveTo>
                  <a:cubicBezTo>
                    <a:pt x="4643" y="130"/>
                    <a:pt x="4728" y="215"/>
                    <a:pt x="4728" y="327"/>
                  </a:cubicBezTo>
                  <a:cubicBezTo>
                    <a:pt x="4728" y="425"/>
                    <a:pt x="4643" y="524"/>
                    <a:pt x="4531" y="524"/>
                  </a:cubicBezTo>
                  <a:cubicBezTo>
                    <a:pt x="4433" y="524"/>
                    <a:pt x="4348" y="425"/>
                    <a:pt x="4348" y="327"/>
                  </a:cubicBezTo>
                  <a:cubicBezTo>
                    <a:pt x="4348" y="215"/>
                    <a:pt x="4433" y="130"/>
                    <a:pt x="4531" y="130"/>
                  </a:cubicBezTo>
                  <a:close/>
                  <a:moveTo>
                    <a:pt x="5210" y="130"/>
                  </a:moveTo>
                  <a:cubicBezTo>
                    <a:pt x="5322" y="130"/>
                    <a:pt x="5407" y="215"/>
                    <a:pt x="5407" y="327"/>
                  </a:cubicBezTo>
                  <a:cubicBezTo>
                    <a:pt x="5407" y="425"/>
                    <a:pt x="5322" y="524"/>
                    <a:pt x="5210" y="524"/>
                  </a:cubicBezTo>
                  <a:cubicBezTo>
                    <a:pt x="5095" y="524"/>
                    <a:pt x="5010" y="425"/>
                    <a:pt x="5010" y="327"/>
                  </a:cubicBezTo>
                  <a:cubicBezTo>
                    <a:pt x="5010" y="215"/>
                    <a:pt x="5095" y="130"/>
                    <a:pt x="5210" y="130"/>
                  </a:cubicBezTo>
                  <a:close/>
                  <a:moveTo>
                    <a:pt x="5876" y="130"/>
                  </a:moveTo>
                  <a:cubicBezTo>
                    <a:pt x="5988" y="130"/>
                    <a:pt x="6073" y="215"/>
                    <a:pt x="6073" y="327"/>
                  </a:cubicBezTo>
                  <a:cubicBezTo>
                    <a:pt x="6073" y="425"/>
                    <a:pt x="5988" y="524"/>
                    <a:pt x="5876" y="524"/>
                  </a:cubicBezTo>
                  <a:cubicBezTo>
                    <a:pt x="5774" y="524"/>
                    <a:pt x="5689" y="425"/>
                    <a:pt x="5689" y="327"/>
                  </a:cubicBezTo>
                  <a:cubicBezTo>
                    <a:pt x="5689" y="215"/>
                    <a:pt x="5774" y="130"/>
                    <a:pt x="5876" y="130"/>
                  </a:cubicBezTo>
                  <a:close/>
                  <a:moveTo>
                    <a:pt x="6555" y="130"/>
                  </a:moveTo>
                  <a:cubicBezTo>
                    <a:pt x="6667" y="130"/>
                    <a:pt x="6752" y="215"/>
                    <a:pt x="6752" y="327"/>
                  </a:cubicBezTo>
                  <a:cubicBezTo>
                    <a:pt x="6752" y="425"/>
                    <a:pt x="6667" y="524"/>
                    <a:pt x="6555" y="524"/>
                  </a:cubicBezTo>
                  <a:cubicBezTo>
                    <a:pt x="6440" y="524"/>
                    <a:pt x="6355" y="425"/>
                    <a:pt x="6355" y="327"/>
                  </a:cubicBezTo>
                  <a:cubicBezTo>
                    <a:pt x="6355" y="215"/>
                    <a:pt x="6440" y="130"/>
                    <a:pt x="6555" y="130"/>
                  </a:cubicBezTo>
                  <a:close/>
                  <a:moveTo>
                    <a:pt x="7217" y="130"/>
                  </a:moveTo>
                  <a:cubicBezTo>
                    <a:pt x="7333" y="130"/>
                    <a:pt x="7418" y="215"/>
                    <a:pt x="7418" y="327"/>
                  </a:cubicBezTo>
                  <a:cubicBezTo>
                    <a:pt x="7418" y="425"/>
                    <a:pt x="7333" y="524"/>
                    <a:pt x="7217" y="524"/>
                  </a:cubicBezTo>
                  <a:cubicBezTo>
                    <a:pt x="7119" y="524"/>
                    <a:pt x="7034" y="425"/>
                    <a:pt x="7034" y="327"/>
                  </a:cubicBezTo>
                  <a:cubicBezTo>
                    <a:pt x="7034" y="215"/>
                    <a:pt x="7119" y="130"/>
                    <a:pt x="7217" y="130"/>
                  </a:cubicBezTo>
                  <a:close/>
                  <a:moveTo>
                    <a:pt x="7897" y="130"/>
                  </a:moveTo>
                  <a:cubicBezTo>
                    <a:pt x="8012" y="130"/>
                    <a:pt x="8097" y="215"/>
                    <a:pt x="8097" y="327"/>
                  </a:cubicBezTo>
                  <a:cubicBezTo>
                    <a:pt x="8097" y="425"/>
                    <a:pt x="8012" y="524"/>
                    <a:pt x="7897" y="524"/>
                  </a:cubicBezTo>
                  <a:cubicBezTo>
                    <a:pt x="7784" y="524"/>
                    <a:pt x="7700" y="425"/>
                    <a:pt x="7700" y="327"/>
                  </a:cubicBezTo>
                  <a:cubicBezTo>
                    <a:pt x="7700" y="215"/>
                    <a:pt x="7784" y="130"/>
                    <a:pt x="7897" y="130"/>
                  </a:cubicBezTo>
                  <a:close/>
                  <a:moveTo>
                    <a:pt x="8562" y="130"/>
                  </a:moveTo>
                  <a:cubicBezTo>
                    <a:pt x="8678" y="130"/>
                    <a:pt x="8763" y="215"/>
                    <a:pt x="8763" y="327"/>
                  </a:cubicBezTo>
                  <a:cubicBezTo>
                    <a:pt x="8763" y="425"/>
                    <a:pt x="8678" y="524"/>
                    <a:pt x="8562" y="524"/>
                  </a:cubicBezTo>
                  <a:cubicBezTo>
                    <a:pt x="8464" y="524"/>
                    <a:pt x="8379" y="425"/>
                    <a:pt x="8379" y="327"/>
                  </a:cubicBezTo>
                  <a:cubicBezTo>
                    <a:pt x="8379" y="215"/>
                    <a:pt x="8464" y="130"/>
                    <a:pt x="8562" y="130"/>
                  </a:cubicBezTo>
                  <a:close/>
                  <a:moveTo>
                    <a:pt x="9241" y="130"/>
                  </a:moveTo>
                  <a:cubicBezTo>
                    <a:pt x="9357" y="130"/>
                    <a:pt x="9442" y="215"/>
                    <a:pt x="9442" y="327"/>
                  </a:cubicBezTo>
                  <a:cubicBezTo>
                    <a:pt x="9442" y="425"/>
                    <a:pt x="9357" y="524"/>
                    <a:pt x="9241" y="524"/>
                  </a:cubicBezTo>
                  <a:cubicBezTo>
                    <a:pt x="9129" y="524"/>
                    <a:pt x="9044" y="425"/>
                    <a:pt x="9044" y="327"/>
                  </a:cubicBezTo>
                  <a:cubicBezTo>
                    <a:pt x="9044" y="215"/>
                    <a:pt x="9129" y="130"/>
                    <a:pt x="9241" y="130"/>
                  </a:cubicBezTo>
                  <a:close/>
                  <a:moveTo>
                    <a:pt x="9907" y="130"/>
                  </a:moveTo>
                  <a:cubicBezTo>
                    <a:pt x="10019" y="130"/>
                    <a:pt x="10104" y="215"/>
                    <a:pt x="10104" y="327"/>
                  </a:cubicBezTo>
                  <a:cubicBezTo>
                    <a:pt x="10104" y="425"/>
                    <a:pt x="10019" y="524"/>
                    <a:pt x="9907" y="524"/>
                  </a:cubicBezTo>
                  <a:cubicBezTo>
                    <a:pt x="9808" y="524"/>
                    <a:pt x="9724" y="425"/>
                    <a:pt x="9724" y="327"/>
                  </a:cubicBezTo>
                  <a:cubicBezTo>
                    <a:pt x="9724" y="215"/>
                    <a:pt x="9808" y="130"/>
                    <a:pt x="9907" y="130"/>
                  </a:cubicBezTo>
                  <a:close/>
                  <a:moveTo>
                    <a:pt x="10586" y="130"/>
                  </a:moveTo>
                  <a:cubicBezTo>
                    <a:pt x="10698" y="130"/>
                    <a:pt x="10783" y="215"/>
                    <a:pt x="10783" y="327"/>
                  </a:cubicBezTo>
                  <a:cubicBezTo>
                    <a:pt x="10783" y="425"/>
                    <a:pt x="10698" y="524"/>
                    <a:pt x="10586" y="524"/>
                  </a:cubicBezTo>
                  <a:cubicBezTo>
                    <a:pt x="10474" y="524"/>
                    <a:pt x="10389" y="425"/>
                    <a:pt x="10389" y="327"/>
                  </a:cubicBezTo>
                  <a:cubicBezTo>
                    <a:pt x="10389" y="215"/>
                    <a:pt x="10474" y="130"/>
                    <a:pt x="10586" y="130"/>
                  </a:cubicBezTo>
                  <a:close/>
                  <a:moveTo>
                    <a:pt x="11252" y="130"/>
                  </a:moveTo>
                  <a:cubicBezTo>
                    <a:pt x="11364" y="130"/>
                    <a:pt x="11449" y="215"/>
                    <a:pt x="11449" y="327"/>
                  </a:cubicBezTo>
                  <a:cubicBezTo>
                    <a:pt x="11449" y="425"/>
                    <a:pt x="11364" y="524"/>
                    <a:pt x="11252" y="524"/>
                  </a:cubicBezTo>
                  <a:cubicBezTo>
                    <a:pt x="11153" y="524"/>
                    <a:pt x="11068" y="425"/>
                    <a:pt x="11068" y="327"/>
                  </a:cubicBezTo>
                  <a:cubicBezTo>
                    <a:pt x="11068" y="215"/>
                    <a:pt x="11153" y="130"/>
                    <a:pt x="11252" y="130"/>
                  </a:cubicBezTo>
                  <a:close/>
                  <a:moveTo>
                    <a:pt x="1" y="1"/>
                  </a:moveTo>
                  <a:lnTo>
                    <a:pt x="1" y="18920"/>
                  </a:lnTo>
                  <a:lnTo>
                    <a:pt x="11761" y="18920"/>
                  </a:lnTo>
                  <a:lnTo>
                    <a:pt x="11761" y="1"/>
                  </a:lnTo>
                  <a:close/>
                </a:path>
              </a:pathLst>
            </a:custGeom>
            <a:solidFill>
              <a:srgbClr val="F5F3E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26"/>
            <p:cNvSpPr/>
            <p:nvPr/>
          </p:nvSpPr>
          <p:spPr>
            <a:xfrm rot="-5400000">
              <a:off x="4641609" y="-2615198"/>
              <a:ext cx="20231" cy="6521143"/>
            </a:xfrm>
            <a:custGeom>
              <a:rect b="b" l="l" r="r" t="t"/>
              <a:pathLst>
                <a:path extrusionOk="0" h="18468" w="59">
                  <a:moveTo>
                    <a:pt x="58" y="0"/>
                  </a:moveTo>
                  <a:cubicBezTo>
                    <a:pt x="41" y="31"/>
                    <a:pt x="14" y="45"/>
                    <a:pt x="1" y="45"/>
                  </a:cubicBezTo>
                  <a:lnTo>
                    <a:pt x="1" y="18468"/>
                  </a:lnTo>
                  <a:lnTo>
                    <a:pt x="58" y="18468"/>
                  </a:lnTo>
                  <a:lnTo>
                    <a:pt x="58"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26"/>
            <p:cNvSpPr/>
            <p:nvPr/>
          </p:nvSpPr>
          <p:spPr>
            <a:xfrm rot="-5400000">
              <a:off x="1256568" y="615183"/>
              <a:ext cx="20231" cy="60381"/>
            </a:xfrm>
            <a:custGeom>
              <a:rect b="b" l="l" r="r" t="t"/>
              <a:pathLst>
                <a:path extrusionOk="0" h="171" w="59">
                  <a:moveTo>
                    <a:pt x="1" y="0"/>
                  </a:moveTo>
                  <a:lnTo>
                    <a:pt x="1" y="129"/>
                  </a:lnTo>
                  <a:cubicBezTo>
                    <a:pt x="14" y="143"/>
                    <a:pt x="41" y="157"/>
                    <a:pt x="58" y="170"/>
                  </a:cubicBezTo>
                  <a:lnTo>
                    <a:pt x="58" y="0"/>
                  </a:lnTo>
                  <a:close/>
                </a:path>
              </a:pathLst>
            </a:custGeom>
            <a:solidFill>
              <a:srgbClr val="E1DAF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26"/>
            <p:cNvSpPr/>
            <p:nvPr/>
          </p:nvSpPr>
          <p:spPr>
            <a:xfrm rot="-5400000">
              <a:off x="4562051" y="-2534279"/>
              <a:ext cx="24689" cy="6675803"/>
            </a:xfrm>
            <a:custGeom>
              <a:rect b="b" l="l" r="r" t="t"/>
              <a:pathLst>
                <a:path extrusionOk="0" h="18906" w="72">
                  <a:moveTo>
                    <a:pt x="0" y="0"/>
                  </a:moveTo>
                  <a:lnTo>
                    <a:pt x="0" y="18906"/>
                  </a:lnTo>
                  <a:lnTo>
                    <a:pt x="71" y="18906"/>
                  </a:lnTo>
                  <a:lnTo>
                    <a:pt x="71"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26"/>
            <p:cNvSpPr/>
            <p:nvPr/>
          </p:nvSpPr>
          <p:spPr>
            <a:xfrm rot="-5400000">
              <a:off x="4634370" y="-2306967"/>
              <a:ext cx="20231" cy="6535620"/>
            </a:xfrm>
            <a:custGeom>
              <a:rect b="b" l="l" r="r" t="t"/>
              <a:pathLst>
                <a:path extrusionOk="0" h="18509" w="59">
                  <a:moveTo>
                    <a:pt x="0" y="1"/>
                  </a:moveTo>
                  <a:lnTo>
                    <a:pt x="0" y="18509"/>
                  </a:lnTo>
                  <a:lnTo>
                    <a:pt x="58" y="18509"/>
                  </a:lnTo>
                  <a:lnTo>
                    <a:pt x="58" y="72"/>
                  </a:lnTo>
                  <a:cubicBezTo>
                    <a:pt x="28" y="58"/>
                    <a:pt x="14" y="28"/>
                    <a:pt x="0" y="1"/>
                  </a:cubicBez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26"/>
            <p:cNvSpPr/>
            <p:nvPr/>
          </p:nvSpPr>
          <p:spPr>
            <a:xfrm rot="-5400000">
              <a:off x="1264337" y="922885"/>
              <a:ext cx="20231" cy="75918"/>
            </a:xfrm>
            <a:custGeom>
              <a:rect b="b" l="l" r="r" t="t"/>
              <a:pathLst>
                <a:path extrusionOk="0" h="215" w="59">
                  <a:moveTo>
                    <a:pt x="0" y="0"/>
                  </a:moveTo>
                  <a:lnTo>
                    <a:pt x="0" y="214"/>
                  </a:lnTo>
                  <a:cubicBezTo>
                    <a:pt x="14" y="184"/>
                    <a:pt x="28" y="157"/>
                    <a:pt x="58" y="143"/>
                  </a:cubicBezTo>
                  <a:lnTo>
                    <a:pt x="58" y="0"/>
                  </a:lnTo>
                  <a:close/>
                </a:path>
              </a:pathLst>
            </a:custGeom>
            <a:solidFill>
              <a:srgbClr val="E1DAF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26"/>
            <p:cNvSpPr/>
            <p:nvPr/>
          </p:nvSpPr>
          <p:spPr>
            <a:xfrm rot="-5400000">
              <a:off x="4645191" y="-2136697"/>
              <a:ext cx="23660" cy="6510550"/>
            </a:xfrm>
            <a:custGeom>
              <a:rect b="b" l="l" r="r" t="t"/>
              <a:pathLst>
                <a:path extrusionOk="0" h="18438" w="69">
                  <a:moveTo>
                    <a:pt x="68" y="1"/>
                  </a:moveTo>
                  <a:cubicBezTo>
                    <a:pt x="41" y="15"/>
                    <a:pt x="27" y="28"/>
                    <a:pt x="0" y="28"/>
                  </a:cubicBezTo>
                  <a:lnTo>
                    <a:pt x="0" y="18438"/>
                  </a:lnTo>
                  <a:lnTo>
                    <a:pt x="68" y="18438"/>
                  </a:lnTo>
                  <a:lnTo>
                    <a:pt x="68" y="1"/>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26"/>
            <p:cNvSpPr/>
            <p:nvPr/>
          </p:nvSpPr>
          <p:spPr>
            <a:xfrm rot="-5400000">
              <a:off x="1249910" y="1093331"/>
              <a:ext cx="23660" cy="50494"/>
            </a:xfrm>
            <a:custGeom>
              <a:rect b="b" l="l" r="r" t="t"/>
              <a:pathLst>
                <a:path extrusionOk="0" h="143" w="69">
                  <a:moveTo>
                    <a:pt x="0" y="0"/>
                  </a:moveTo>
                  <a:lnTo>
                    <a:pt x="0" y="116"/>
                  </a:lnTo>
                  <a:cubicBezTo>
                    <a:pt x="27" y="116"/>
                    <a:pt x="41" y="129"/>
                    <a:pt x="68" y="143"/>
                  </a:cubicBezTo>
                  <a:lnTo>
                    <a:pt x="68" y="0"/>
                  </a:lnTo>
                  <a:close/>
                </a:path>
              </a:pathLst>
            </a:custGeom>
            <a:solidFill>
              <a:srgbClr val="E1DAF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26"/>
            <p:cNvSpPr/>
            <p:nvPr/>
          </p:nvSpPr>
          <p:spPr>
            <a:xfrm rot="-5400000">
              <a:off x="4564451" y="-2061417"/>
              <a:ext cx="19888" cy="6675803"/>
            </a:xfrm>
            <a:custGeom>
              <a:rect b="b" l="l" r="r" t="t"/>
              <a:pathLst>
                <a:path extrusionOk="0" h="18906" w="58">
                  <a:moveTo>
                    <a:pt x="0" y="0"/>
                  </a:moveTo>
                  <a:lnTo>
                    <a:pt x="0" y="18906"/>
                  </a:lnTo>
                  <a:lnTo>
                    <a:pt x="58" y="18906"/>
                  </a:lnTo>
                  <a:lnTo>
                    <a:pt x="58"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26"/>
            <p:cNvSpPr/>
            <p:nvPr/>
          </p:nvSpPr>
          <p:spPr>
            <a:xfrm rot="-5400000">
              <a:off x="4561879" y="-1904196"/>
              <a:ext cx="25032" cy="6675803"/>
            </a:xfrm>
            <a:custGeom>
              <a:rect b="b" l="l" r="r" t="t"/>
              <a:pathLst>
                <a:path extrusionOk="0" h="18906" w="73">
                  <a:moveTo>
                    <a:pt x="1" y="0"/>
                  </a:moveTo>
                  <a:lnTo>
                    <a:pt x="1" y="18906"/>
                  </a:lnTo>
                  <a:lnTo>
                    <a:pt x="72" y="18906"/>
                  </a:lnTo>
                  <a:lnTo>
                    <a:pt x="72" y="438"/>
                  </a:lnTo>
                  <a:cubicBezTo>
                    <a:pt x="42" y="411"/>
                    <a:pt x="14" y="354"/>
                    <a:pt x="14" y="313"/>
                  </a:cubicBezTo>
                  <a:cubicBezTo>
                    <a:pt x="14" y="255"/>
                    <a:pt x="42" y="214"/>
                    <a:pt x="72" y="170"/>
                  </a:cubicBezTo>
                  <a:lnTo>
                    <a:pt x="72"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26"/>
            <p:cNvSpPr/>
            <p:nvPr/>
          </p:nvSpPr>
          <p:spPr>
            <a:xfrm rot="-5400000">
              <a:off x="1249330" y="1569174"/>
              <a:ext cx="20231" cy="45904"/>
            </a:xfrm>
            <a:custGeom>
              <a:rect b="b" l="l" r="r" t="t"/>
              <a:pathLst>
                <a:path extrusionOk="0" h="130" w="59">
                  <a:moveTo>
                    <a:pt x="1" y="0"/>
                  </a:moveTo>
                  <a:lnTo>
                    <a:pt x="1" y="116"/>
                  </a:lnTo>
                  <a:cubicBezTo>
                    <a:pt x="18" y="116"/>
                    <a:pt x="45" y="116"/>
                    <a:pt x="58" y="129"/>
                  </a:cubicBezTo>
                  <a:lnTo>
                    <a:pt x="58" y="0"/>
                  </a:lnTo>
                  <a:close/>
                </a:path>
              </a:pathLst>
            </a:custGeom>
            <a:solidFill>
              <a:srgbClr val="E1DAF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26"/>
            <p:cNvSpPr/>
            <p:nvPr/>
          </p:nvSpPr>
          <p:spPr>
            <a:xfrm rot="-5400000">
              <a:off x="4651849" y="-1658206"/>
              <a:ext cx="20231" cy="6500663"/>
            </a:xfrm>
            <a:custGeom>
              <a:rect b="b" l="l" r="r" t="t"/>
              <a:pathLst>
                <a:path extrusionOk="0" h="18410" w="59">
                  <a:moveTo>
                    <a:pt x="58" y="0"/>
                  </a:moveTo>
                  <a:cubicBezTo>
                    <a:pt x="45" y="0"/>
                    <a:pt x="18" y="14"/>
                    <a:pt x="1" y="14"/>
                  </a:cubicBezTo>
                  <a:lnTo>
                    <a:pt x="1" y="18410"/>
                  </a:lnTo>
                  <a:lnTo>
                    <a:pt x="58" y="18410"/>
                  </a:lnTo>
                  <a:lnTo>
                    <a:pt x="58"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26"/>
            <p:cNvSpPr/>
            <p:nvPr/>
          </p:nvSpPr>
          <p:spPr>
            <a:xfrm rot="-5400000">
              <a:off x="4562051" y="-1588555"/>
              <a:ext cx="24689" cy="6675803"/>
            </a:xfrm>
            <a:custGeom>
              <a:rect b="b" l="l" r="r" t="t"/>
              <a:pathLst>
                <a:path extrusionOk="0" h="18906" w="72">
                  <a:moveTo>
                    <a:pt x="0" y="0"/>
                  </a:moveTo>
                  <a:lnTo>
                    <a:pt x="0" y="18906"/>
                  </a:lnTo>
                  <a:lnTo>
                    <a:pt x="72" y="18906"/>
                  </a:lnTo>
                  <a:lnTo>
                    <a:pt x="72"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26"/>
            <p:cNvSpPr/>
            <p:nvPr/>
          </p:nvSpPr>
          <p:spPr>
            <a:xfrm rot="-5400000">
              <a:off x="4564794" y="-1430820"/>
              <a:ext cx="19203" cy="6675803"/>
            </a:xfrm>
            <a:custGeom>
              <a:rect b="b" l="l" r="r" t="t"/>
              <a:pathLst>
                <a:path extrusionOk="0" h="18906" w="56">
                  <a:moveTo>
                    <a:pt x="1" y="0"/>
                  </a:moveTo>
                  <a:lnTo>
                    <a:pt x="1" y="18906"/>
                  </a:lnTo>
                  <a:lnTo>
                    <a:pt x="55" y="18906"/>
                  </a:lnTo>
                  <a:lnTo>
                    <a:pt x="55" y="384"/>
                  </a:lnTo>
                  <a:cubicBezTo>
                    <a:pt x="55" y="354"/>
                    <a:pt x="42" y="340"/>
                    <a:pt x="42" y="313"/>
                  </a:cubicBezTo>
                  <a:cubicBezTo>
                    <a:pt x="42" y="286"/>
                    <a:pt x="55" y="255"/>
                    <a:pt x="55" y="228"/>
                  </a:cubicBezTo>
                  <a:lnTo>
                    <a:pt x="55"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26"/>
            <p:cNvSpPr/>
            <p:nvPr/>
          </p:nvSpPr>
          <p:spPr>
            <a:xfrm rot="-5400000">
              <a:off x="1244629" y="2044336"/>
              <a:ext cx="24689" cy="40960"/>
            </a:xfrm>
            <a:custGeom>
              <a:rect b="b" l="l" r="r" t="t"/>
              <a:pathLst>
                <a:path extrusionOk="0" h="116" w="72">
                  <a:moveTo>
                    <a:pt x="0" y="0"/>
                  </a:moveTo>
                  <a:lnTo>
                    <a:pt x="0" y="116"/>
                  </a:lnTo>
                  <a:lnTo>
                    <a:pt x="71" y="116"/>
                  </a:lnTo>
                  <a:lnTo>
                    <a:pt x="71" y="0"/>
                  </a:lnTo>
                  <a:close/>
                </a:path>
              </a:pathLst>
            </a:custGeom>
            <a:solidFill>
              <a:srgbClr val="E1DAF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26"/>
            <p:cNvSpPr/>
            <p:nvPr/>
          </p:nvSpPr>
          <p:spPr>
            <a:xfrm rot="-5400000">
              <a:off x="4649620" y="-1185516"/>
              <a:ext cx="24689" cy="6500663"/>
            </a:xfrm>
            <a:custGeom>
              <a:rect b="b" l="l" r="r" t="t"/>
              <a:pathLst>
                <a:path extrusionOk="0" h="18410" w="72">
                  <a:moveTo>
                    <a:pt x="0" y="0"/>
                  </a:moveTo>
                  <a:lnTo>
                    <a:pt x="0" y="18410"/>
                  </a:lnTo>
                  <a:lnTo>
                    <a:pt x="71" y="18410"/>
                  </a:lnTo>
                  <a:lnTo>
                    <a:pt x="71" y="0"/>
                  </a:lnTo>
                  <a:cubicBezTo>
                    <a:pt x="58" y="0"/>
                    <a:pt x="44" y="14"/>
                    <a:pt x="44" y="14"/>
                  </a:cubicBezTo>
                  <a:cubicBezTo>
                    <a:pt x="27" y="14"/>
                    <a:pt x="14" y="0"/>
                    <a:pt x="0" y="0"/>
                  </a:cubicBez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26"/>
            <p:cNvSpPr/>
            <p:nvPr/>
          </p:nvSpPr>
          <p:spPr>
            <a:xfrm rot="-5400000">
              <a:off x="4564965" y="-1115179"/>
              <a:ext cx="18860" cy="6675803"/>
            </a:xfrm>
            <a:custGeom>
              <a:rect b="b" l="l" r="r" t="t"/>
              <a:pathLst>
                <a:path extrusionOk="0" h="18906" w="55">
                  <a:moveTo>
                    <a:pt x="0" y="0"/>
                  </a:moveTo>
                  <a:lnTo>
                    <a:pt x="0" y="228"/>
                  </a:lnTo>
                  <a:cubicBezTo>
                    <a:pt x="14" y="255"/>
                    <a:pt x="14" y="286"/>
                    <a:pt x="14" y="313"/>
                  </a:cubicBezTo>
                  <a:cubicBezTo>
                    <a:pt x="14" y="340"/>
                    <a:pt x="14" y="371"/>
                    <a:pt x="0" y="398"/>
                  </a:cubicBezTo>
                  <a:lnTo>
                    <a:pt x="0" y="18906"/>
                  </a:lnTo>
                  <a:lnTo>
                    <a:pt x="55" y="18906"/>
                  </a:lnTo>
                  <a:lnTo>
                    <a:pt x="55"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26"/>
            <p:cNvSpPr/>
            <p:nvPr/>
          </p:nvSpPr>
          <p:spPr>
            <a:xfrm rot="-5400000">
              <a:off x="4561879" y="-957444"/>
              <a:ext cx="25032" cy="6675803"/>
            </a:xfrm>
            <a:custGeom>
              <a:rect b="b" l="l" r="r" t="t"/>
              <a:pathLst>
                <a:path extrusionOk="0" h="18906" w="73">
                  <a:moveTo>
                    <a:pt x="1" y="0"/>
                  </a:moveTo>
                  <a:lnTo>
                    <a:pt x="1" y="18906"/>
                  </a:lnTo>
                  <a:lnTo>
                    <a:pt x="72" y="18906"/>
                  </a:lnTo>
                  <a:lnTo>
                    <a:pt x="72"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26"/>
            <p:cNvSpPr/>
            <p:nvPr/>
          </p:nvSpPr>
          <p:spPr>
            <a:xfrm rot="-5400000">
              <a:off x="1249501" y="2514726"/>
              <a:ext cx="19888" cy="45904"/>
            </a:xfrm>
            <a:custGeom>
              <a:rect b="b" l="l" r="r" t="t"/>
              <a:pathLst>
                <a:path extrusionOk="0" h="130" w="58">
                  <a:moveTo>
                    <a:pt x="0" y="0"/>
                  </a:moveTo>
                  <a:lnTo>
                    <a:pt x="0" y="129"/>
                  </a:lnTo>
                  <a:cubicBezTo>
                    <a:pt x="14" y="116"/>
                    <a:pt x="41" y="116"/>
                    <a:pt x="58" y="116"/>
                  </a:cubicBezTo>
                  <a:lnTo>
                    <a:pt x="58" y="0"/>
                  </a:lnTo>
                  <a:close/>
                </a:path>
              </a:pathLst>
            </a:custGeom>
            <a:solidFill>
              <a:srgbClr val="E1DAF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26"/>
            <p:cNvSpPr/>
            <p:nvPr/>
          </p:nvSpPr>
          <p:spPr>
            <a:xfrm rot="-5400000">
              <a:off x="4652020" y="-712654"/>
              <a:ext cx="19888" cy="6500663"/>
            </a:xfrm>
            <a:custGeom>
              <a:rect b="b" l="l" r="r" t="t"/>
              <a:pathLst>
                <a:path extrusionOk="0" h="18410" w="58">
                  <a:moveTo>
                    <a:pt x="0" y="0"/>
                  </a:moveTo>
                  <a:lnTo>
                    <a:pt x="0" y="18410"/>
                  </a:lnTo>
                  <a:lnTo>
                    <a:pt x="58" y="18410"/>
                  </a:lnTo>
                  <a:lnTo>
                    <a:pt x="58" y="14"/>
                  </a:lnTo>
                  <a:cubicBezTo>
                    <a:pt x="41" y="0"/>
                    <a:pt x="14" y="0"/>
                    <a:pt x="0" y="0"/>
                  </a:cubicBez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26"/>
            <p:cNvSpPr/>
            <p:nvPr/>
          </p:nvSpPr>
          <p:spPr>
            <a:xfrm rot="-5400000">
              <a:off x="4562051" y="-641803"/>
              <a:ext cx="24689" cy="6675803"/>
            </a:xfrm>
            <a:custGeom>
              <a:rect b="b" l="l" r="r" t="t"/>
              <a:pathLst>
                <a:path extrusionOk="0" h="18906" w="72">
                  <a:moveTo>
                    <a:pt x="1" y="0"/>
                  </a:moveTo>
                  <a:lnTo>
                    <a:pt x="1" y="170"/>
                  </a:lnTo>
                  <a:cubicBezTo>
                    <a:pt x="45" y="214"/>
                    <a:pt x="58" y="255"/>
                    <a:pt x="58" y="313"/>
                  </a:cubicBezTo>
                  <a:cubicBezTo>
                    <a:pt x="58" y="354"/>
                    <a:pt x="45" y="411"/>
                    <a:pt x="1" y="438"/>
                  </a:cubicBezTo>
                  <a:lnTo>
                    <a:pt x="1" y="18906"/>
                  </a:lnTo>
                  <a:lnTo>
                    <a:pt x="72" y="18906"/>
                  </a:lnTo>
                  <a:lnTo>
                    <a:pt x="72"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26"/>
            <p:cNvSpPr/>
            <p:nvPr/>
          </p:nvSpPr>
          <p:spPr>
            <a:xfrm rot="-5400000">
              <a:off x="4564279" y="-484583"/>
              <a:ext cx="20231" cy="6675803"/>
            </a:xfrm>
            <a:custGeom>
              <a:rect b="b" l="l" r="r" t="t"/>
              <a:pathLst>
                <a:path extrusionOk="0" h="18906" w="59">
                  <a:moveTo>
                    <a:pt x="1" y="0"/>
                  </a:moveTo>
                  <a:lnTo>
                    <a:pt x="1" y="18906"/>
                  </a:lnTo>
                  <a:lnTo>
                    <a:pt x="59" y="18906"/>
                  </a:lnTo>
                  <a:lnTo>
                    <a:pt x="59"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26"/>
            <p:cNvSpPr/>
            <p:nvPr/>
          </p:nvSpPr>
          <p:spPr>
            <a:xfrm rot="-5400000">
              <a:off x="4645191" y="-244221"/>
              <a:ext cx="23660" cy="6510550"/>
            </a:xfrm>
            <a:custGeom>
              <a:rect b="b" l="l" r="r" t="t"/>
              <a:pathLst>
                <a:path extrusionOk="0" h="18438" w="69">
                  <a:moveTo>
                    <a:pt x="1" y="1"/>
                  </a:moveTo>
                  <a:lnTo>
                    <a:pt x="1" y="18438"/>
                  </a:lnTo>
                  <a:lnTo>
                    <a:pt x="69" y="18438"/>
                  </a:lnTo>
                  <a:lnTo>
                    <a:pt x="69" y="28"/>
                  </a:lnTo>
                  <a:cubicBezTo>
                    <a:pt x="41" y="28"/>
                    <a:pt x="28" y="15"/>
                    <a:pt x="1" y="1"/>
                  </a:cubicBez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26"/>
            <p:cNvSpPr/>
            <p:nvPr/>
          </p:nvSpPr>
          <p:spPr>
            <a:xfrm rot="-5400000">
              <a:off x="1249910" y="2985807"/>
              <a:ext cx="23660" cy="50494"/>
            </a:xfrm>
            <a:custGeom>
              <a:rect b="b" l="l" r="r" t="t"/>
              <a:pathLst>
                <a:path extrusionOk="0" h="143" w="69">
                  <a:moveTo>
                    <a:pt x="1" y="0"/>
                  </a:moveTo>
                  <a:lnTo>
                    <a:pt x="1" y="143"/>
                  </a:lnTo>
                  <a:cubicBezTo>
                    <a:pt x="28" y="129"/>
                    <a:pt x="41" y="129"/>
                    <a:pt x="69" y="116"/>
                  </a:cubicBezTo>
                  <a:lnTo>
                    <a:pt x="69" y="0"/>
                  </a:lnTo>
                  <a:close/>
                </a:path>
              </a:pathLst>
            </a:custGeom>
            <a:solidFill>
              <a:srgbClr val="E1DAF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26"/>
            <p:cNvSpPr/>
            <p:nvPr/>
          </p:nvSpPr>
          <p:spPr>
            <a:xfrm rot="-5400000">
              <a:off x="1264337" y="3130830"/>
              <a:ext cx="20231" cy="75918"/>
            </a:xfrm>
            <a:custGeom>
              <a:rect b="b" l="l" r="r" t="t"/>
              <a:pathLst>
                <a:path extrusionOk="0" h="215" w="59">
                  <a:moveTo>
                    <a:pt x="1" y="0"/>
                  </a:moveTo>
                  <a:lnTo>
                    <a:pt x="1" y="143"/>
                  </a:lnTo>
                  <a:cubicBezTo>
                    <a:pt x="31" y="157"/>
                    <a:pt x="45" y="184"/>
                    <a:pt x="58" y="214"/>
                  </a:cubicBezTo>
                  <a:lnTo>
                    <a:pt x="58" y="0"/>
                  </a:lnTo>
                  <a:close/>
                </a:path>
              </a:pathLst>
            </a:custGeom>
            <a:solidFill>
              <a:srgbClr val="E1DAF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26"/>
            <p:cNvSpPr/>
            <p:nvPr/>
          </p:nvSpPr>
          <p:spPr>
            <a:xfrm rot="-5400000">
              <a:off x="4636842" y="-96550"/>
              <a:ext cx="20231" cy="6530677"/>
            </a:xfrm>
            <a:custGeom>
              <a:rect b="b" l="l" r="r" t="t"/>
              <a:pathLst>
                <a:path extrusionOk="0" h="18495" w="59">
                  <a:moveTo>
                    <a:pt x="58" y="0"/>
                  </a:moveTo>
                  <a:cubicBezTo>
                    <a:pt x="45" y="27"/>
                    <a:pt x="31" y="44"/>
                    <a:pt x="1" y="58"/>
                  </a:cubicBezTo>
                  <a:lnTo>
                    <a:pt x="1" y="18495"/>
                  </a:lnTo>
                  <a:lnTo>
                    <a:pt x="58" y="18495"/>
                  </a:lnTo>
                  <a:lnTo>
                    <a:pt x="58"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26"/>
            <p:cNvSpPr/>
            <p:nvPr/>
          </p:nvSpPr>
          <p:spPr>
            <a:xfrm rot="-5400000">
              <a:off x="4562051" y="-11892"/>
              <a:ext cx="24689" cy="6675803"/>
            </a:xfrm>
            <a:custGeom>
              <a:rect b="b" l="l" r="r" t="t"/>
              <a:pathLst>
                <a:path extrusionOk="0" h="18906" w="72">
                  <a:moveTo>
                    <a:pt x="0" y="0"/>
                  </a:moveTo>
                  <a:lnTo>
                    <a:pt x="0" y="18906"/>
                  </a:lnTo>
                  <a:lnTo>
                    <a:pt x="72" y="18906"/>
                  </a:lnTo>
                  <a:lnTo>
                    <a:pt x="72"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26"/>
            <p:cNvSpPr/>
            <p:nvPr/>
          </p:nvSpPr>
          <p:spPr>
            <a:xfrm rot="-5400000">
              <a:off x="1256740" y="3454239"/>
              <a:ext cx="19888" cy="60381"/>
            </a:xfrm>
            <a:custGeom>
              <a:rect b="b" l="l" r="r" t="t"/>
              <a:pathLst>
                <a:path extrusionOk="0" h="171" w="58">
                  <a:moveTo>
                    <a:pt x="0" y="0"/>
                  </a:moveTo>
                  <a:lnTo>
                    <a:pt x="0" y="170"/>
                  </a:lnTo>
                  <a:cubicBezTo>
                    <a:pt x="17" y="157"/>
                    <a:pt x="44" y="143"/>
                    <a:pt x="58" y="129"/>
                  </a:cubicBezTo>
                  <a:lnTo>
                    <a:pt x="58" y="0"/>
                  </a:lnTo>
                  <a:close/>
                </a:path>
              </a:pathLst>
            </a:custGeom>
            <a:solidFill>
              <a:srgbClr val="E1DAF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26"/>
            <p:cNvSpPr/>
            <p:nvPr/>
          </p:nvSpPr>
          <p:spPr>
            <a:xfrm rot="-5400000">
              <a:off x="4641780" y="223858"/>
              <a:ext cx="19888" cy="6521143"/>
            </a:xfrm>
            <a:custGeom>
              <a:rect b="b" l="l" r="r" t="t"/>
              <a:pathLst>
                <a:path extrusionOk="0" h="18468" w="58">
                  <a:moveTo>
                    <a:pt x="0" y="0"/>
                  </a:moveTo>
                  <a:lnTo>
                    <a:pt x="0" y="18468"/>
                  </a:lnTo>
                  <a:lnTo>
                    <a:pt x="58" y="18468"/>
                  </a:lnTo>
                  <a:lnTo>
                    <a:pt x="58" y="45"/>
                  </a:lnTo>
                  <a:cubicBezTo>
                    <a:pt x="44" y="45"/>
                    <a:pt x="17" y="17"/>
                    <a:pt x="0" y="0"/>
                  </a:cubicBez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26"/>
            <p:cNvSpPr/>
            <p:nvPr/>
          </p:nvSpPr>
          <p:spPr>
            <a:xfrm rot="-5400000">
              <a:off x="4642210" y="384080"/>
              <a:ext cx="25032" cy="6515140"/>
            </a:xfrm>
            <a:custGeom>
              <a:rect b="b" l="l" r="r" t="t"/>
              <a:pathLst>
                <a:path extrusionOk="0" h="18451" w="73">
                  <a:moveTo>
                    <a:pt x="72" y="0"/>
                  </a:moveTo>
                  <a:cubicBezTo>
                    <a:pt x="59" y="14"/>
                    <a:pt x="28" y="28"/>
                    <a:pt x="1" y="41"/>
                  </a:cubicBezTo>
                  <a:lnTo>
                    <a:pt x="1" y="18451"/>
                  </a:lnTo>
                  <a:lnTo>
                    <a:pt x="72" y="18451"/>
                  </a:lnTo>
                  <a:lnTo>
                    <a:pt x="72"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26"/>
            <p:cNvSpPr/>
            <p:nvPr/>
          </p:nvSpPr>
          <p:spPr>
            <a:xfrm rot="-5400000">
              <a:off x="1254168" y="3611460"/>
              <a:ext cx="25032" cy="60381"/>
            </a:xfrm>
            <a:custGeom>
              <a:rect b="b" l="l" r="r" t="t"/>
              <a:pathLst>
                <a:path extrusionOk="0" h="171" w="73">
                  <a:moveTo>
                    <a:pt x="1" y="0"/>
                  </a:moveTo>
                  <a:lnTo>
                    <a:pt x="1" y="129"/>
                  </a:lnTo>
                  <a:cubicBezTo>
                    <a:pt x="28" y="129"/>
                    <a:pt x="59" y="143"/>
                    <a:pt x="72" y="170"/>
                  </a:cubicBezTo>
                  <a:lnTo>
                    <a:pt x="72" y="0"/>
                  </a:lnTo>
                  <a:close/>
                </a:path>
              </a:pathLst>
            </a:custGeom>
            <a:solidFill>
              <a:srgbClr val="E1DAF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26"/>
            <p:cNvSpPr/>
            <p:nvPr/>
          </p:nvSpPr>
          <p:spPr>
            <a:xfrm rot="-5400000">
              <a:off x="4564965" y="461484"/>
              <a:ext cx="18860" cy="6675803"/>
            </a:xfrm>
            <a:custGeom>
              <a:rect b="b" l="l" r="r" t="t"/>
              <a:pathLst>
                <a:path extrusionOk="0" h="18906" w="55">
                  <a:moveTo>
                    <a:pt x="0" y="0"/>
                  </a:moveTo>
                  <a:lnTo>
                    <a:pt x="0" y="18906"/>
                  </a:lnTo>
                  <a:lnTo>
                    <a:pt x="55" y="18906"/>
                  </a:lnTo>
                  <a:lnTo>
                    <a:pt x="55"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26"/>
            <p:cNvSpPr/>
            <p:nvPr/>
          </p:nvSpPr>
          <p:spPr>
            <a:xfrm rot="-5400000">
              <a:off x="4629846" y="687186"/>
              <a:ext cx="24689" cy="6540211"/>
            </a:xfrm>
            <a:custGeom>
              <a:rect b="b" l="l" r="r" t="t"/>
              <a:pathLst>
                <a:path extrusionOk="0" h="18522" w="72">
                  <a:moveTo>
                    <a:pt x="1" y="0"/>
                  </a:moveTo>
                  <a:lnTo>
                    <a:pt x="1" y="18522"/>
                  </a:lnTo>
                  <a:lnTo>
                    <a:pt x="72" y="18522"/>
                  </a:lnTo>
                  <a:lnTo>
                    <a:pt x="72" y="85"/>
                  </a:lnTo>
                  <a:cubicBezTo>
                    <a:pt x="45" y="54"/>
                    <a:pt x="14" y="27"/>
                    <a:pt x="1" y="0"/>
                  </a:cubicBez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26"/>
            <p:cNvSpPr/>
            <p:nvPr/>
          </p:nvSpPr>
          <p:spPr>
            <a:xfrm rot="-5400000">
              <a:off x="1266875" y="3914566"/>
              <a:ext cx="24689" cy="85451"/>
            </a:xfrm>
            <a:custGeom>
              <a:rect b="b" l="l" r="r" t="t"/>
              <a:pathLst>
                <a:path extrusionOk="0" h="242" w="72">
                  <a:moveTo>
                    <a:pt x="1" y="0"/>
                  </a:moveTo>
                  <a:lnTo>
                    <a:pt x="1" y="241"/>
                  </a:lnTo>
                  <a:cubicBezTo>
                    <a:pt x="14" y="201"/>
                    <a:pt x="45" y="170"/>
                    <a:pt x="72" y="157"/>
                  </a:cubicBezTo>
                  <a:lnTo>
                    <a:pt x="72" y="0"/>
                  </a:lnTo>
                  <a:close/>
                </a:path>
              </a:pathLst>
            </a:custGeom>
            <a:solidFill>
              <a:srgbClr val="E1DAF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26"/>
            <p:cNvSpPr/>
            <p:nvPr/>
          </p:nvSpPr>
          <p:spPr>
            <a:xfrm rot="-5400000">
              <a:off x="4649892" y="862223"/>
              <a:ext cx="19203" cy="6505607"/>
            </a:xfrm>
            <a:custGeom>
              <a:rect b="b" l="l" r="r" t="t"/>
              <a:pathLst>
                <a:path extrusionOk="0" h="18424" w="56">
                  <a:moveTo>
                    <a:pt x="55" y="1"/>
                  </a:moveTo>
                  <a:cubicBezTo>
                    <a:pt x="42" y="14"/>
                    <a:pt x="15" y="14"/>
                    <a:pt x="1" y="14"/>
                  </a:cubicBezTo>
                  <a:lnTo>
                    <a:pt x="1" y="18424"/>
                  </a:lnTo>
                  <a:lnTo>
                    <a:pt x="55" y="18424"/>
                  </a:lnTo>
                  <a:lnTo>
                    <a:pt x="55" y="1"/>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26"/>
            <p:cNvSpPr/>
            <p:nvPr/>
          </p:nvSpPr>
          <p:spPr>
            <a:xfrm rot="-5400000">
              <a:off x="1252139" y="4089779"/>
              <a:ext cx="19203" cy="50494"/>
            </a:xfrm>
            <a:custGeom>
              <a:rect b="b" l="l" r="r" t="t"/>
              <a:pathLst>
                <a:path extrusionOk="0" h="143" w="56">
                  <a:moveTo>
                    <a:pt x="1" y="0"/>
                  </a:moveTo>
                  <a:lnTo>
                    <a:pt x="1" y="116"/>
                  </a:lnTo>
                  <a:cubicBezTo>
                    <a:pt x="15" y="116"/>
                    <a:pt x="42" y="129"/>
                    <a:pt x="55" y="143"/>
                  </a:cubicBezTo>
                  <a:lnTo>
                    <a:pt x="55" y="0"/>
                  </a:lnTo>
                  <a:close/>
                </a:path>
              </a:pathLst>
            </a:custGeom>
            <a:solidFill>
              <a:srgbClr val="E1DAF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26"/>
            <p:cNvSpPr/>
            <p:nvPr/>
          </p:nvSpPr>
          <p:spPr>
            <a:xfrm rot="-5400000">
              <a:off x="4562051" y="934860"/>
              <a:ext cx="24689" cy="6675803"/>
            </a:xfrm>
            <a:custGeom>
              <a:rect b="b" l="l" r="r" t="t"/>
              <a:pathLst>
                <a:path extrusionOk="0" h="18906" w="72">
                  <a:moveTo>
                    <a:pt x="0" y="0"/>
                  </a:moveTo>
                  <a:lnTo>
                    <a:pt x="0" y="18906"/>
                  </a:lnTo>
                  <a:lnTo>
                    <a:pt x="72" y="18906"/>
                  </a:lnTo>
                  <a:lnTo>
                    <a:pt x="72"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26"/>
            <p:cNvSpPr/>
            <p:nvPr/>
          </p:nvSpPr>
          <p:spPr>
            <a:xfrm rot="-5400000">
              <a:off x="4564279" y="1092080"/>
              <a:ext cx="20231" cy="6675803"/>
            </a:xfrm>
            <a:custGeom>
              <a:rect b="b" l="l" r="r" t="t"/>
              <a:pathLst>
                <a:path extrusionOk="0" h="18906" w="59">
                  <a:moveTo>
                    <a:pt x="1" y="0"/>
                  </a:moveTo>
                  <a:lnTo>
                    <a:pt x="1" y="18906"/>
                  </a:lnTo>
                  <a:lnTo>
                    <a:pt x="58" y="18906"/>
                  </a:lnTo>
                  <a:lnTo>
                    <a:pt x="58" y="425"/>
                  </a:lnTo>
                  <a:cubicBezTo>
                    <a:pt x="28" y="398"/>
                    <a:pt x="14" y="354"/>
                    <a:pt x="14" y="313"/>
                  </a:cubicBezTo>
                  <a:cubicBezTo>
                    <a:pt x="14" y="255"/>
                    <a:pt x="28" y="214"/>
                    <a:pt x="58" y="184"/>
                  </a:cubicBezTo>
                  <a:lnTo>
                    <a:pt x="58" y="0"/>
                  </a:lnTo>
                  <a:close/>
                </a:path>
              </a:pathLst>
            </a:custGeom>
            <a:solidFill>
              <a:srgbClr val="EED2A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26"/>
            <p:cNvSpPr/>
            <p:nvPr/>
          </p:nvSpPr>
          <p:spPr>
            <a:xfrm rot="-5400000">
              <a:off x="-27651" y="2513304"/>
              <a:ext cx="4033219" cy="25424"/>
            </a:xfrm>
            <a:custGeom>
              <a:rect b="b" l="l" r="r" t="t"/>
              <a:pathLst>
                <a:path extrusionOk="0" h="72" w="11762">
                  <a:moveTo>
                    <a:pt x="1" y="1"/>
                  </a:moveTo>
                  <a:lnTo>
                    <a:pt x="1" y="72"/>
                  </a:lnTo>
                  <a:lnTo>
                    <a:pt x="11761" y="72"/>
                  </a:lnTo>
                  <a:lnTo>
                    <a:pt x="11761" y="1"/>
                  </a:lnTo>
                  <a:close/>
                </a:path>
              </a:pathLst>
            </a:custGeom>
            <a:solidFill>
              <a:srgbClr val="E6777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2" name="Google Shape;202;p26"/>
          <p:cNvSpPr txBox="1"/>
          <p:nvPr>
            <p:ph type="title"/>
          </p:nvPr>
        </p:nvSpPr>
        <p:spPr>
          <a:xfrm>
            <a:off x="1701200" y="1117863"/>
            <a:ext cx="5847900" cy="2276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4800"/>
              <a:buNone/>
              <a:defRPr sz="72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203" name="Google Shape;203;p26"/>
          <p:cNvSpPr txBox="1"/>
          <p:nvPr>
            <p:ph idx="1" type="subTitle"/>
          </p:nvPr>
        </p:nvSpPr>
        <p:spPr>
          <a:xfrm>
            <a:off x="2355375" y="3394738"/>
            <a:ext cx="4433100" cy="630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3">
    <p:spTree>
      <p:nvGrpSpPr>
        <p:cNvPr id="204" name="Shape 204"/>
        <p:cNvGrpSpPr/>
        <p:nvPr/>
      </p:nvGrpSpPr>
      <p:grpSpPr>
        <a:xfrm>
          <a:off x="0" y="0"/>
          <a:ext cx="0" cy="0"/>
          <a:chOff x="0" y="0"/>
          <a:chExt cx="0" cy="0"/>
        </a:xfrm>
      </p:grpSpPr>
      <p:pic>
        <p:nvPicPr>
          <p:cNvPr id="205" name="Google Shape;205;p27"/>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206" name="Google Shape;206;p27"/>
          <p:cNvPicPr preferRelativeResize="0"/>
          <p:nvPr/>
        </p:nvPicPr>
        <p:blipFill rotWithShape="1">
          <a:blip r:embed="rId3">
            <a:alphaModFix/>
          </a:blip>
          <a:srcRect b="0" l="0" r="0" t="0"/>
          <a:stretch/>
        </p:blipFill>
        <p:spPr>
          <a:xfrm>
            <a:off x="0" y="0"/>
            <a:ext cx="9144003" cy="5143501"/>
          </a:xfrm>
          <a:prstGeom prst="rect">
            <a:avLst/>
          </a:prstGeom>
          <a:noFill/>
          <a:ln>
            <a:noFill/>
          </a:ln>
        </p:spPr>
      </p:pic>
      <p:pic>
        <p:nvPicPr>
          <p:cNvPr id="207" name="Google Shape;207;p27"/>
          <p:cNvPicPr preferRelativeResize="0"/>
          <p:nvPr/>
        </p:nvPicPr>
        <p:blipFill rotWithShape="1">
          <a:blip r:embed="rId4">
            <a:alphaModFix/>
          </a:blip>
          <a:srcRect b="0" l="0" r="0" t="0"/>
          <a:stretch/>
        </p:blipFill>
        <p:spPr>
          <a:xfrm>
            <a:off x="0" y="0"/>
            <a:ext cx="9144003" cy="5143501"/>
          </a:xfrm>
          <a:prstGeom prst="rect">
            <a:avLst/>
          </a:prstGeom>
          <a:noFill/>
          <a:ln>
            <a:noFill/>
          </a:ln>
        </p:spPr>
      </p:pic>
      <p:sp>
        <p:nvSpPr>
          <p:cNvPr id="208" name="Google Shape;208;p27"/>
          <p:cNvSpPr/>
          <p:nvPr/>
        </p:nvSpPr>
        <p:spPr>
          <a:xfrm rot="-286283">
            <a:off x="1256180" y="304347"/>
            <a:ext cx="6700601" cy="4580767"/>
          </a:xfrm>
          <a:custGeom>
            <a:rect b="b" l="l" r="r" t="t"/>
            <a:pathLst>
              <a:path extrusionOk="0" h="5988" w="8759">
                <a:moveTo>
                  <a:pt x="1512" y="1"/>
                </a:moveTo>
                <a:lnTo>
                  <a:pt x="452" y="809"/>
                </a:lnTo>
                <a:lnTo>
                  <a:pt x="1" y="4022"/>
                </a:lnTo>
                <a:lnTo>
                  <a:pt x="806" y="5081"/>
                </a:lnTo>
                <a:lnTo>
                  <a:pt x="7244" y="5988"/>
                </a:lnTo>
                <a:lnTo>
                  <a:pt x="8304" y="5197"/>
                </a:lnTo>
                <a:lnTo>
                  <a:pt x="8759" y="1970"/>
                </a:lnTo>
                <a:lnTo>
                  <a:pt x="7964" y="908"/>
                </a:lnTo>
                <a:lnTo>
                  <a:pt x="1512"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27"/>
          <p:cNvSpPr/>
          <p:nvPr/>
        </p:nvSpPr>
        <p:spPr>
          <a:xfrm rot="-286283">
            <a:off x="1272785" y="250744"/>
            <a:ext cx="6701366" cy="4589182"/>
          </a:xfrm>
          <a:custGeom>
            <a:rect b="b" l="l" r="r" t="t"/>
            <a:pathLst>
              <a:path extrusionOk="0" h="5999" w="8760">
                <a:moveTo>
                  <a:pt x="1515" y="1"/>
                </a:moveTo>
                <a:lnTo>
                  <a:pt x="453" y="806"/>
                </a:lnTo>
                <a:lnTo>
                  <a:pt x="1" y="4032"/>
                </a:lnTo>
                <a:lnTo>
                  <a:pt x="792" y="5095"/>
                </a:lnTo>
                <a:lnTo>
                  <a:pt x="7231" y="5998"/>
                </a:lnTo>
                <a:lnTo>
                  <a:pt x="8307" y="5193"/>
                </a:lnTo>
                <a:lnTo>
                  <a:pt x="8759" y="1967"/>
                </a:lnTo>
                <a:lnTo>
                  <a:pt x="7954" y="904"/>
                </a:lnTo>
                <a:lnTo>
                  <a:pt x="1515"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27"/>
          <p:cNvSpPr/>
          <p:nvPr/>
        </p:nvSpPr>
        <p:spPr>
          <a:xfrm rot="-286283">
            <a:off x="1348410" y="368206"/>
            <a:ext cx="6539951" cy="4352034"/>
          </a:xfrm>
          <a:custGeom>
            <a:rect b="b" l="l" r="r" t="t"/>
            <a:pathLst>
              <a:path extrusionOk="0" h="5689" w="8549">
                <a:moveTo>
                  <a:pt x="1403" y="58"/>
                </a:moveTo>
                <a:lnTo>
                  <a:pt x="7798" y="965"/>
                </a:lnTo>
                <a:lnTo>
                  <a:pt x="8477" y="1869"/>
                </a:lnTo>
                <a:lnTo>
                  <a:pt x="8052" y="4942"/>
                </a:lnTo>
                <a:lnTo>
                  <a:pt x="7146" y="5635"/>
                </a:lnTo>
                <a:lnTo>
                  <a:pt x="741" y="4728"/>
                </a:lnTo>
                <a:lnTo>
                  <a:pt x="741" y="4728"/>
                </a:lnTo>
                <a:lnTo>
                  <a:pt x="72" y="3821"/>
                </a:lnTo>
                <a:lnTo>
                  <a:pt x="496" y="751"/>
                </a:lnTo>
                <a:lnTo>
                  <a:pt x="1403" y="58"/>
                </a:lnTo>
                <a:close/>
                <a:moveTo>
                  <a:pt x="1386" y="1"/>
                </a:moveTo>
                <a:lnTo>
                  <a:pt x="438" y="710"/>
                </a:lnTo>
                <a:lnTo>
                  <a:pt x="0" y="3838"/>
                </a:lnTo>
                <a:lnTo>
                  <a:pt x="707" y="4786"/>
                </a:lnTo>
                <a:lnTo>
                  <a:pt x="724" y="4786"/>
                </a:lnTo>
                <a:lnTo>
                  <a:pt x="7159" y="5689"/>
                </a:lnTo>
                <a:lnTo>
                  <a:pt x="8110" y="4983"/>
                </a:lnTo>
                <a:lnTo>
                  <a:pt x="8548" y="1855"/>
                </a:lnTo>
                <a:lnTo>
                  <a:pt x="7838" y="907"/>
                </a:lnTo>
                <a:lnTo>
                  <a:pt x="1386"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27"/>
          <p:cNvSpPr/>
          <p:nvPr/>
        </p:nvSpPr>
        <p:spPr>
          <a:xfrm rot="-259697">
            <a:off x="1717269" y="706343"/>
            <a:ext cx="5801735" cy="3678833"/>
          </a:xfrm>
          <a:custGeom>
            <a:rect b="b" l="l" r="r" t="t"/>
            <a:pathLst>
              <a:path extrusionOk="0" h="4809" w="7584">
                <a:moveTo>
                  <a:pt x="1074" y="0"/>
                </a:moveTo>
                <a:lnTo>
                  <a:pt x="381" y="523"/>
                </a:lnTo>
                <a:lnTo>
                  <a:pt x="1" y="3281"/>
                </a:lnTo>
                <a:lnTo>
                  <a:pt x="524" y="3974"/>
                </a:lnTo>
                <a:lnTo>
                  <a:pt x="6507" y="4809"/>
                </a:lnTo>
                <a:lnTo>
                  <a:pt x="7203" y="4286"/>
                </a:lnTo>
                <a:lnTo>
                  <a:pt x="7584" y="1528"/>
                </a:lnTo>
                <a:lnTo>
                  <a:pt x="7061" y="832"/>
                </a:lnTo>
                <a:lnTo>
                  <a:pt x="1074" y="0"/>
                </a:lnTo>
                <a:close/>
              </a:path>
            </a:pathLst>
          </a:custGeom>
          <a:solidFill>
            <a:srgbClr val="F5F3E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27"/>
          <p:cNvSpPr txBox="1"/>
          <p:nvPr>
            <p:ph type="title"/>
          </p:nvPr>
        </p:nvSpPr>
        <p:spPr>
          <a:xfrm>
            <a:off x="2647638" y="3583888"/>
            <a:ext cx="3848700" cy="398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2"/>
              </a:buClr>
              <a:buSzPts val="1400"/>
              <a:buNone/>
              <a:defRPr sz="1400">
                <a:solidFill>
                  <a:schemeClr val="dk2"/>
                </a:solidFill>
              </a:defRPr>
            </a:lvl1pPr>
            <a:lvl2pPr lvl="1" algn="l">
              <a:lnSpc>
                <a:spcPct val="100000"/>
              </a:lnSpc>
              <a:spcBef>
                <a:spcPts val="0"/>
              </a:spcBef>
              <a:spcAft>
                <a:spcPts val="0"/>
              </a:spcAft>
              <a:buSzPts val="2800"/>
              <a:buNone/>
              <a:defRPr>
                <a:latin typeface="Lato"/>
                <a:ea typeface="Lato"/>
                <a:cs typeface="Lato"/>
                <a:sym typeface="Lato"/>
              </a:defRPr>
            </a:lvl2pPr>
            <a:lvl3pPr lvl="2" algn="l">
              <a:lnSpc>
                <a:spcPct val="100000"/>
              </a:lnSpc>
              <a:spcBef>
                <a:spcPts val="0"/>
              </a:spcBef>
              <a:spcAft>
                <a:spcPts val="0"/>
              </a:spcAft>
              <a:buSzPts val="2800"/>
              <a:buNone/>
              <a:defRPr>
                <a:latin typeface="Lato"/>
                <a:ea typeface="Lato"/>
                <a:cs typeface="Lato"/>
                <a:sym typeface="Lato"/>
              </a:defRPr>
            </a:lvl3pPr>
            <a:lvl4pPr lvl="3" algn="l">
              <a:lnSpc>
                <a:spcPct val="100000"/>
              </a:lnSpc>
              <a:spcBef>
                <a:spcPts val="0"/>
              </a:spcBef>
              <a:spcAft>
                <a:spcPts val="0"/>
              </a:spcAft>
              <a:buSzPts val="2800"/>
              <a:buNone/>
              <a:defRPr>
                <a:latin typeface="Lato"/>
                <a:ea typeface="Lato"/>
                <a:cs typeface="Lato"/>
                <a:sym typeface="Lato"/>
              </a:defRPr>
            </a:lvl4pPr>
            <a:lvl5pPr lvl="4" algn="l">
              <a:lnSpc>
                <a:spcPct val="100000"/>
              </a:lnSpc>
              <a:spcBef>
                <a:spcPts val="0"/>
              </a:spcBef>
              <a:spcAft>
                <a:spcPts val="0"/>
              </a:spcAft>
              <a:buSzPts val="2800"/>
              <a:buNone/>
              <a:defRPr>
                <a:latin typeface="Lato"/>
                <a:ea typeface="Lato"/>
                <a:cs typeface="Lato"/>
                <a:sym typeface="Lato"/>
              </a:defRPr>
            </a:lvl5pPr>
            <a:lvl6pPr lvl="5" algn="l">
              <a:lnSpc>
                <a:spcPct val="100000"/>
              </a:lnSpc>
              <a:spcBef>
                <a:spcPts val="0"/>
              </a:spcBef>
              <a:spcAft>
                <a:spcPts val="0"/>
              </a:spcAft>
              <a:buSzPts val="2800"/>
              <a:buNone/>
              <a:defRPr>
                <a:latin typeface="Lato"/>
                <a:ea typeface="Lato"/>
                <a:cs typeface="Lato"/>
                <a:sym typeface="Lato"/>
              </a:defRPr>
            </a:lvl6pPr>
            <a:lvl7pPr lvl="6" algn="l">
              <a:lnSpc>
                <a:spcPct val="100000"/>
              </a:lnSpc>
              <a:spcBef>
                <a:spcPts val="0"/>
              </a:spcBef>
              <a:spcAft>
                <a:spcPts val="0"/>
              </a:spcAft>
              <a:buSzPts val="2800"/>
              <a:buNone/>
              <a:defRPr>
                <a:latin typeface="Lato"/>
                <a:ea typeface="Lato"/>
                <a:cs typeface="Lato"/>
                <a:sym typeface="Lato"/>
              </a:defRPr>
            </a:lvl7pPr>
            <a:lvl8pPr lvl="7" algn="l">
              <a:lnSpc>
                <a:spcPct val="100000"/>
              </a:lnSpc>
              <a:spcBef>
                <a:spcPts val="0"/>
              </a:spcBef>
              <a:spcAft>
                <a:spcPts val="0"/>
              </a:spcAft>
              <a:buSzPts val="2800"/>
              <a:buNone/>
              <a:defRPr>
                <a:latin typeface="Lato"/>
                <a:ea typeface="Lato"/>
                <a:cs typeface="Lato"/>
                <a:sym typeface="Lato"/>
              </a:defRPr>
            </a:lvl8pPr>
            <a:lvl9pPr lvl="8" algn="l">
              <a:lnSpc>
                <a:spcPct val="100000"/>
              </a:lnSpc>
              <a:spcBef>
                <a:spcPts val="0"/>
              </a:spcBef>
              <a:spcAft>
                <a:spcPts val="0"/>
              </a:spcAft>
              <a:buSzPts val="2800"/>
              <a:buNone/>
              <a:defRPr>
                <a:latin typeface="Lato"/>
                <a:ea typeface="Lato"/>
                <a:cs typeface="Lato"/>
                <a:sym typeface="Lato"/>
              </a:defRPr>
            </a:lvl9pPr>
          </a:lstStyle>
          <a:p/>
        </p:txBody>
      </p:sp>
      <p:sp>
        <p:nvSpPr>
          <p:cNvPr id="213" name="Google Shape;213;p27"/>
          <p:cNvSpPr txBox="1"/>
          <p:nvPr>
            <p:ph idx="1" type="subTitle"/>
          </p:nvPr>
        </p:nvSpPr>
        <p:spPr>
          <a:xfrm>
            <a:off x="1989438" y="1286575"/>
            <a:ext cx="5165100" cy="2196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4" name="Shape 214"/>
        <p:cNvGrpSpPr/>
        <p:nvPr/>
      </p:nvGrpSpPr>
      <p:grpSpPr>
        <a:xfrm>
          <a:off x="0" y="0"/>
          <a:ext cx="0" cy="0"/>
          <a:chOff x="0" y="0"/>
          <a:chExt cx="0" cy="0"/>
        </a:xfrm>
      </p:grpSpPr>
      <p:pic>
        <p:nvPicPr>
          <p:cNvPr id="215" name="Google Shape;215;p28"/>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216" name="Google Shape;216;p28"/>
          <p:cNvPicPr preferRelativeResize="0"/>
          <p:nvPr/>
        </p:nvPicPr>
        <p:blipFill rotWithShape="1">
          <a:blip r:embed="rId3">
            <a:alphaModFix/>
          </a:blip>
          <a:srcRect b="0" l="0" r="0" t="0"/>
          <a:stretch/>
        </p:blipFill>
        <p:spPr>
          <a:xfrm>
            <a:off x="0" y="0"/>
            <a:ext cx="9144003" cy="5143501"/>
          </a:xfrm>
          <a:prstGeom prst="rect">
            <a:avLst/>
          </a:prstGeom>
          <a:noFill/>
          <a:ln>
            <a:noFill/>
          </a:ln>
        </p:spPr>
      </p:pic>
      <p:pic>
        <p:nvPicPr>
          <p:cNvPr id="217" name="Google Shape;217;p28"/>
          <p:cNvPicPr preferRelativeResize="0"/>
          <p:nvPr/>
        </p:nvPicPr>
        <p:blipFill rotWithShape="1">
          <a:blip r:embed="rId4">
            <a:alphaModFix/>
          </a:blip>
          <a:srcRect b="0" l="0" r="0" t="0"/>
          <a:stretch/>
        </p:blipFill>
        <p:spPr>
          <a:xfrm>
            <a:off x="0" y="0"/>
            <a:ext cx="9144003" cy="5143501"/>
          </a:xfrm>
          <a:prstGeom prst="rect">
            <a:avLst/>
          </a:prstGeom>
          <a:noFill/>
          <a:ln>
            <a:noFill/>
          </a:ln>
        </p:spPr>
      </p:pic>
      <p:grpSp>
        <p:nvGrpSpPr>
          <p:cNvPr id="218" name="Google Shape;218;p28"/>
          <p:cNvGrpSpPr/>
          <p:nvPr/>
        </p:nvGrpSpPr>
        <p:grpSpPr>
          <a:xfrm>
            <a:off x="720000" y="288350"/>
            <a:ext cx="7704000" cy="4486247"/>
            <a:chOff x="720000" y="288350"/>
            <a:chExt cx="7704000" cy="4486247"/>
          </a:xfrm>
        </p:grpSpPr>
        <p:sp>
          <p:nvSpPr>
            <p:cNvPr id="219" name="Google Shape;219;p28"/>
            <p:cNvSpPr/>
            <p:nvPr/>
          </p:nvSpPr>
          <p:spPr>
            <a:xfrm>
              <a:off x="720000" y="288350"/>
              <a:ext cx="7704000" cy="4486247"/>
            </a:xfrm>
            <a:custGeom>
              <a:rect b="b" l="l" r="r" t="t"/>
              <a:pathLst>
                <a:path extrusionOk="0" h="6678" w="9000">
                  <a:moveTo>
                    <a:pt x="1047" y="225"/>
                  </a:moveTo>
                  <a:cubicBezTo>
                    <a:pt x="1064" y="225"/>
                    <a:pt x="1077" y="238"/>
                    <a:pt x="1077" y="255"/>
                  </a:cubicBezTo>
                  <a:lnTo>
                    <a:pt x="1077" y="425"/>
                  </a:lnTo>
                  <a:cubicBezTo>
                    <a:pt x="1077" y="439"/>
                    <a:pt x="1064" y="452"/>
                    <a:pt x="1047" y="452"/>
                  </a:cubicBezTo>
                  <a:lnTo>
                    <a:pt x="367" y="452"/>
                  </a:lnTo>
                  <a:cubicBezTo>
                    <a:pt x="354" y="452"/>
                    <a:pt x="340" y="439"/>
                    <a:pt x="340" y="425"/>
                  </a:cubicBezTo>
                  <a:lnTo>
                    <a:pt x="340" y="255"/>
                  </a:lnTo>
                  <a:cubicBezTo>
                    <a:pt x="340" y="238"/>
                    <a:pt x="354" y="225"/>
                    <a:pt x="367" y="225"/>
                  </a:cubicBezTo>
                  <a:close/>
                  <a:moveTo>
                    <a:pt x="2011" y="225"/>
                  </a:moveTo>
                  <a:cubicBezTo>
                    <a:pt x="2025" y="225"/>
                    <a:pt x="2038" y="238"/>
                    <a:pt x="2038" y="255"/>
                  </a:cubicBezTo>
                  <a:lnTo>
                    <a:pt x="2038" y="425"/>
                  </a:lnTo>
                  <a:cubicBezTo>
                    <a:pt x="2038" y="439"/>
                    <a:pt x="2025" y="452"/>
                    <a:pt x="2011" y="452"/>
                  </a:cubicBezTo>
                  <a:lnTo>
                    <a:pt x="1332" y="452"/>
                  </a:lnTo>
                  <a:cubicBezTo>
                    <a:pt x="1318" y="452"/>
                    <a:pt x="1301" y="439"/>
                    <a:pt x="1301" y="425"/>
                  </a:cubicBezTo>
                  <a:lnTo>
                    <a:pt x="1301" y="255"/>
                  </a:lnTo>
                  <a:cubicBezTo>
                    <a:pt x="1301" y="238"/>
                    <a:pt x="1318" y="225"/>
                    <a:pt x="1332" y="225"/>
                  </a:cubicBezTo>
                  <a:close/>
                  <a:moveTo>
                    <a:pt x="2972" y="225"/>
                  </a:moveTo>
                  <a:cubicBezTo>
                    <a:pt x="2986" y="225"/>
                    <a:pt x="2999" y="238"/>
                    <a:pt x="2999" y="255"/>
                  </a:cubicBezTo>
                  <a:lnTo>
                    <a:pt x="2999" y="425"/>
                  </a:lnTo>
                  <a:cubicBezTo>
                    <a:pt x="2999" y="439"/>
                    <a:pt x="2986" y="452"/>
                    <a:pt x="2972" y="452"/>
                  </a:cubicBezTo>
                  <a:lnTo>
                    <a:pt x="2293" y="452"/>
                  </a:lnTo>
                  <a:cubicBezTo>
                    <a:pt x="2279" y="452"/>
                    <a:pt x="2266" y="439"/>
                    <a:pt x="2266" y="425"/>
                  </a:cubicBezTo>
                  <a:lnTo>
                    <a:pt x="2266" y="255"/>
                  </a:lnTo>
                  <a:cubicBezTo>
                    <a:pt x="2266" y="238"/>
                    <a:pt x="2279" y="225"/>
                    <a:pt x="2293" y="225"/>
                  </a:cubicBezTo>
                  <a:close/>
                  <a:moveTo>
                    <a:pt x="3933" y="225"/>
                  </a:moveTo>
                  <a:cubicBezTo>
                    <a:pt x="3950" y="225"/>
                    <a:pt x="3964" y="238"/>
                    <a:pt x="3964" y="255"/>
                  </a:cubicBezTo>
                  <a:lnTo>
                    <a:pt x="3964" y="425"/>
                  </a:lnTo>
                  <a:cubicBezTo>
                    <a:pt x="3964" y="439"/>
                    <a:pt x="3950" y="452"/>
                    <a:pt x="3933" y="452"/>
                  </a:cubicBezTo>
                  <a:lnTo>
                    <a:pt x="3254" y="452"/>
                  </a:lnTo>
                  <a:cubicBezTo>
                    <a:pt x="3240" y="452"/>
                    <a:pt x="3227" y="439"/>
                    <a:pt x="3227" y="425"/>
                  </a:cubicBezTo>
                  <a:lnTo>
                    <a:pt x="3227" y="255"/>
                  </a:lnTo>
                  <a:cubicBezTo>
                    <a:pt x="3227" y="238"/>
                    <a:pt x="3240" y="225"/>
                    <a:pt x="3254" y="225"/>
                  </a:cubicBezTo>
                  <a:close/>
                  <a:moveTo>
                    <a:pt x="4898" y="225"/>
                  </a:moveTo>
                  <a:cubicBezTo>
                    <a:pt x="4911" y="225"/>
                    <a:pt x="4925" y="238"/>
                    <a:pt x="4925" y="255"/>
                  </a:cubicBezTo>
                  <a:lnTo>
                    <a:pt x="4925" y="425"/>
                  </a:lnTo>
                  <a:cubicBezTo>
                    <a:pt x="4925" y="439"/>
                    <a:pt x="4911" y="452"/>
                    <a:pt x="4898" y="452"/>
                  </a:cubicBezTo>
                  <a:lnTo>
                    <a:pt x="4218" y="452"/>
                  </a:lnTo>
                  <a:cubicBezTo>
                    <a:pt x="4205" y="452"/>
                    <a:pt x="4188" y="439"/>
                    <a:pt x="4188" y="425"/>
                  </a:cubicBezTo>
                  <a:lnTo>
                    <a:pt x="4188" y="255"/>
                  </a:lnTo>
                  <a:cubicBezTo>
                    <a:pt x="4188" y="238"/>
                    <a:pt x="4205" y="225"/>
                    <a:pt x="4218" y="225"/>
                  </a:cubicBezTo>
                  <a:close/>
                  <a:moveTo>
                    <a:pt x="5859" y="225"/>
                  </a:moveTo>
                  <a:cubicBezTo>
                    <a:pt x="5872" y="225"/>
                    <a:pt x="5886" y="238"/>
                    <a:pt x="5886" y="255"/>
                  </a:cubicBezTo>
                  <a:lnTo>
                    <a:pt x="5886" y="425"/>
                  </a:lnTo>
                  <a:cubicBezTo>
                    <a:pt x="5886" y="439"/>
                    <a:pt x="5872" y="452"/>
                    <a:pt x="5859" y="452"/>
                  </a:cubicBezTo>
                  <a:lnTo>
                    <a:pt x="5179" y="452"/>
                  </a:lnTo>
                  <a:cubicBezTo>
                    <a:pt x="5166" y="452"/>
                    <a:pt x="5152" y="439"/>
                    <a:pt x="5152" y="425"/>
                  </a:cubicBezTo>
                  <a:lnTo>
                    <a:pt x="5152" y="255"/>
                  </a:lnTo>
                  <a:cubicBezTo>
                    <a:pt x="5152" y="238"/>
                    <a:pt x="5166" y="225"/>
                    <a:pt x="5179" y="225"/>
                  </a:cubicBezTo>
                  <a:close/>
                  <a:moveTo>
                    <a:pt x="6877" y="225"/>
                  </a:moveTo>
                  <a:cubicBezTo>
                    <a:pt x="6891" y="225"/>
                    <a:pt x="6905" y="238"/>
                    <a:pt x="6905" y="255"/>
                  </a:cubicBezTo>
                  <a:lnTo>
                    <a:pt x="6905" y="425"/>
                  </a:lnTo>
                  <a:cubicBezTo>
                    <a:pt x="6905" y="439"/>
                    <a:pt x="6891" y="452"/>
                    <a:pt x="6877" y="452"/>
                  </a:cubicBezTo>
                  <a:lnTo>
                    <a:pt x="6198" y="452"/>
                  </a:lnTo>
                  <a:cubicBezTo>
                    <a:pt x="6185" y="452"/>
                    <a:pt x="6171" y="439"/>
                    <a:pt x="6171" y="425"/>
                  </a:cubicBezTo>
                  <a:lnTo>
                    <a:pt x="6171" y="255"/>
                  </a:lnTo>
                  <a:cubicBezTo>
                    <a:pt x="6171" y="238"/>
                    <a:pt x="6185" y="225"/>
                    <a:pt x="6198" y="225"/>
                  </a:cubicBezTo>
                  <a:close/>
                  <a:moveTo>
                    <a:pt x="7839" y="225"/>
                  </a:moveTo>
                  <a:cubicBezTo>
                    <a:pt x="7856" y="225"/>
                    <a:pt x="7869" y="238"/>
                    <a:pt x="7869" y="255"/>
                  </a:cubicBezTo>
                  <a:lnTo>
                    <a:pt x="7869" y="425"/>
                  </a:lnTo>
                  <a:cubicBezTo>
                    <a:pt x="7869" y="439"/>
                    <a:pt x="7856" y="452"/>
                    <a:pt x="7839" y="452"/>
                  </a:cubicBezTo>
                  <a:lnTo>
                    <a:pt x="7159" y="452"/>
                  </a:lnTo>
                  <a:cubicBezTo>
                    <a:pt x="7146" y="452"/>
                    <a:pt x="7132" y="439"/>
                    <a:pt x="7132" y="425"/>
                  </a:cubicBezTo>
                  <a:lnTo>
                    <a:pt x="7132" y="255"/>
                  </a:lnTo>
                  <a:cubicBezTo>
                    <a:pt x="7132" y="238"/>
                    <a:pt x="7146" y="225"/>
                    <a:pt x="7159" y="225"/>
                  </a:cubicBezTo>
                  <a:close/>
                  <a:moveTo>
                    <a:pt x="8803" y="225"/>
                  </a:moveTo>
                  <a:cubicBezTo>
                    <a:pt x="8817" y="225"/>
                    <a:pt x="8830" y="238"/>
                    <a:pt x="8830" y="255"/>
                  </a:cubicBezTo>
                  <a:lnTo>
                    <a:pt x="8830" y="425"/>
                  </a:lnTo>
                  <a:cubicBezTo>
                    <a:pt x="8830" y="439"/>
                    <a:pt x="8817" y="452"/>
                    <a:pt x="8803" y="452"/>
                  </a:cubicBezTo>
                  <a:lnTo>
                    <a:pt x="8124" y="452"/>
                  </a:lnTo>
                  <a:cubicBezTo>
                    <a:pt x="8110" y="452"/>
                    <a:pt x="8093" y="439"/>
                    <a:pt x="8093" y="425"/>
                  </a:cubicBezTo>
                  <a:lnTo>
                    <a:pt x="8093" y="255"/>
                  </a:lnTo>
                  <a:cubicBezTo>
                    <a:pt x="8093" y="238"/>
                    <a:pt x="8110" y="225"/>
                    <a:pt x="8124" y="225"/>
                  </a:cubicBezTo>
                  <a:close/>
                  <a:moveTo>
                    <a:pt x="1" y="1"/>
                  </a:moveTo>
                  <a:lnTo>
                    <a:pt x="1" y="6677"/>
                  </a:lnTo>
                  <a:lnTo>
                    <a:pt x="9000" y="6677"/>
                  </a:lnTo>
                  <a:lnTo>
                    <a:pt x="9000" y="1"/>
                  </a:lnTo>
                  <a:close/>
                </a:path>
              </a:pathLst>
            </a:custGeom>
            <a:solidFill>
              <a:srgbClr val="F5F3E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28"/>
            <p:cNvSpPr/>
            <p:nvPr/>
          </p:nvSpPr>
          <p:spPr>
            <a:xfrm>
              <a:off x="1036868" y="1217026"/>
              <a:ext cx="6924739" cy="39036"/>
            </a:xfrm>
            <a:custGeom>
              <a:rect b="b" l="l" r="r" t="t"/>
              <a:pathLst>
                <a:path extrusionOk="0" h="59" w="7248">
                  <a:moveTo>
                    <a:pt x="1" y="0"/>
                  </a:moveTo>
                  <a:lnTo>
                    <a:pt x="1" y="58"/>
                  </a:lnTo>
                  <a:lnTo>
                    <a:pt x="7248" y="58"/>
                  </a:lnTo>
                  <a:lnTo>
                    <a:pt x="7248" y="0"/>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28"/>
            <p:cNvSpPr/>
            <p:nvPr/>
          </p:nvSpPr>
          <p:spPr>
            <a:xfrm>
              <a:off x="1036868" y="1553788"/>
              <a:ext cx="6924739" cy="39036"/>
            </a:xfrm>
            <a:custGeom>
              <a:rect b="b" l="l" r="r" t="t"/>
              <a:pathLst>
                <a:path extrusionOk="0" h="59" w="7248">
                  <a:moveTo>
                    <a:pt x="1" y="1"/>
                  </a:moveTo>
                  <a:lnTo>
                    <a:pt x="1" y="58"/>
                  </a:lnTo>
                  <a:lnTo>
                    <a:pt x="7248" y="58"/>
                  </a:lnTo>
                  <a:lnTo>
                    <a:pt x="7248" y="1"/>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28"/>
            <p:cNvSpPr/>
            <p:nvPr/>
          </p:nvSpPr>
          <p:spPr>
            <a:xfrm>
              <a:off x="1036868" y="1891212"/>
              <a:ext cx="6924739" cy="38374"/>
            </a:xfrm>
            <a:custGeom>
              <a:rect b="b" l="l" r="r" t="t"/>
              <a:pathLst>
                <a:path extrusionOk="0" h="58" w="7248">
                  <a:moveTo>
                    <a:pt x="1" y="0"/>
                  </a:moveTo>
                  <a:lnTo>
                    <a:pt x="1" y="58"/>
                  </a:lnTo>
                  <a:lnTo>
                    <a:pt x="7248" y="58"/>
                  </a:lnTo>
                  <a:lnTo>
                    <a:pt x="7248" y="0"/>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28"/>
            <p:cNvSpPr/>
            <p:nvPr/>
          </p:nvSpPr>
          <p:spPr>
            <a:xfrm>
              <a:off x="1036868" y="2227974"/>
              <a:ext cx="6924739" cy="39036"/>
            </a:xfrm>
            <a:custGeom>
              <a:rect b="b" l="l" r="r" t="t"/>
              <a:pathLst>
                <a:path extrusionOk="0" h="59" w="7248">
                  <a:moveTo>
                    <a:pt x="1" y="1"/>
                  </a:moveTo>
                  <a:lnTo>
                    <a:pt x="1" y="58"/>
                  </a:lnTo>
                  <a:lnTo>
                    <a:pt x="7248" y="58"/>
                  </a:lnTo>
                  <a:lnTo>
                    <a:pt x="7248" y="1"/>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28"/>
            <p:cNvSpPr/>
            <p:nvPr/>
          </p:nvSpPr>
          <p:spPr>
            <a:xfrm>
              <a:off x="1036868" y="2564736"/>
              <a:ext cx="6924739" cy="39036"/>
            </a:xfrm>
            <a:custGeom>
              <a:rect b="b" l="l" r="r" t="t"/>
              <a:pathLst>
                <a:path extrusionOk="0" h="59" w="7248">
                  <a:moveTo>
                    <a:pt x="1" y="1"/>
                  </a:moveTo>
                  <a:lnTo>
                    <a:pt x="1" y="59"/>
                  </a:lnTo>
                  <a:lnTo>
                    <a:pt x="7248" y="59"/>
                  </a:lnTo>
                  <a:lnTo>
                    <a:pt x="7248" y="1"/>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28"/>
            <p:cNvSpPr/>
            <p:nvPr/>
          </p:nvSpPr>
          <p:spPr>
            <a:xfrm>
              <a:off x="1036868" y="2902160"/>
              <a:ext cx="6924739" cy="39036"/>
            </a:xfrm>
            <a:custGeom>
              <a:rect b="b" l="l" r="r" t="t"/>
              <a:pathLst>
                <a:path extrusionOk="0" h="59" w="7248">
                  <a:moveTo>
                    <a:pt x="1" y="0"/>
                  </a:moveTo>
                  <a:lnTo>
                    <a:pt x="1" y="58"/>
                  </a:lnTo>
                  <a:lnTo>
                    <a:pt x="7248" y="58"/>
                  </a:lnTo>
                  <a:lnTo>
                    <a:pt x="7248" y="0"/>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p28"/>
            <p:cNvSpPr/>
            <p:nvPr/>
          </p:nvSpPr>
          <p:spPr>
            <a:xfrm>
              <a:off x="1036868" y="2902160"/>
              <a:ext cx="6924739" cy="39036"/>
            </a:xfrm>
            <a:custGeom>
              <a:rect b="b" l="l" r="r" t="t"/>
              <a:pathLst>
                <a:path extrusionOk="0" h="59" w="7248">
                  <a:moveTo>
                    <a:pt x="1" y="0"/>
                  </a:moveTo>
                  <a:lnTo>
                    <a:pt x="1" y="58"/>
                  </a:lnTo>
                  <a:lnTo>
                    <a:pt x="7248" y="58"/>
                  </a:lnTo>
                  <a:lnTo>
                    <a:pt x="7248" y="0"/>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28"/>
            <p:cNvSpPr/>
            <p:nvPr/>
          </p:nvSpPr>
          <p:spPr>
            <a:xfrm>
              <a:off x="1036868" y="3238923"/>
              <a:ext cx="6924739" cy="39036"/>
            </a:xfrm>
            <a:custGeom>
              <a:rect b="b" l="l" r="r" t="t"/>
              <a:pathLst>
                <a:path extrusionOk="0" h="59" w="7248">
                  <a:moveTo>
                    <a:pt x="1" y="1"/>
                  </a:moveTo>
                  <a:lnTo>
                    <a:pt x="1" y="58"/>
                  </a:lnTo>
                  <a:lnTo>
                    <a:pt x="7248" y="58"/>
                  </a:lnTo>
                  <a:lnTo>
                    <a:pt x="7248" y="1"/>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28"/>
            <p:cNvSpPr/>
            <p:nvPr/>
          </p:nvSpPr>
          <p:spPr>
            <a:xfrm>
              <a:off x="1036868" y="3576346"/>
              <a:ext cx="6924739" cy="38374"/>
            </a:xfrm>
            <a:custGeom>
              <a:rect b="b" l="l" r="r" t="t"/>
              <a:pathLst>
                <a:path extrusionOk="0" h="58" w="7248">
                  <a:moveTo>
                    <a:pt x="1" y="0"/>
                  </a:moveTo>
                  <a:lnTo>
                    <a:pt x="1" y="58"/>
                  </a:lnTo>
                  <a:lnTo>
                    <a:pt x="7248" y="58"/>
                  </a:lnTo>
                  <a:lnTo>
                    <a:pt x="7248" y="0"/>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28"/>
            <p:cNvSpPr/>
            <p:nvPr/>
          </p:nvSpPr>
          <p:spPr>
            <a:xfrm>
              <a:off x="1036868" y="3913109"/>
              <a:ext cx="6924739" cy="39036"/>
            </a:xfrm>
            <a:custGeom>
              <a:rect b="b" l="l" r="r" t="t"/>
              <a:pathLst>
                <a:path extrusionOk="0" h="59" w="7248">
                  <a:moveTo>
                    <a:pt x="1" y="1"/>
                  </a:moveTo>
                  <a:lnTo>
                    <a:pt x="1" y="58"/>
                  </a:lnTo>
                  <a:lnTo>
                    <a:pt x="7248" y="58"/>
                  </a:lnTo>
                  <a:lnTo>
                    <a:pt x="7248" y="1"/>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28"/>
            <p:cNvSpPr/>
            <p:nvPr/>
          </p:nvSpPr>
          <p:spPr>
            <a:xfrm>
              <a:off x="1036868" y="4249871"/>
              <a:ext cx="6924739" cy="39036"/>
            </a:xfrm>
            <a:custGeom>
              <a:rect b="b" l="l" r="r" t="t"/>
              <a:pathLst>
                <a:path extrusionOk="0" h="59" w="7248">
                  <a:moveTo>
                    <a:pt x="1" y="1"/>
                  </a:moveTo>
                  <a:lnTo>
                    <a:pt x="1" y="59"/>
                  </a:lnTo>
                  <a:lnTo>
                    <a:pt x="7248" y="59"/>
                  </a:lnTo>
                  <a:lnTo>
                    <a:pt x="7248" y="1"/>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28"/>
            <p:cNvSpPr/>
            <p:nvPr/>
          </p:nvSpPr>
          <p:spPr>
            <a:xfrm>
              <a:off x="1036868" y="4587295"/>
              <a:ext cx="6924739" cy="39036"/>
            </a:xfrm>
            <a:custGeom>
              <a:rect b="b" l="l" r="r" t="t"/>
              <a:pathLst>
                <a:path extrusionOk="0" h="59" w="7248">
                  <a:moveTo>
                    <a:pt x="1" y="0"/>
                  </a:moveTo>
                  <a:lnTo>
                    <a:pt x="1" y="58"/>
                  </a:lnTo>
                  <a:lnTo>
                    <a:pt x="7248" y="58"/>
                  </a:lnTo>
                  <a:lnTo>
                    <a:pt x="7248" y="0"/>
                  </a:lnTo>
                  <a:close/>
                </a:path>
              </a:pathLst>
            </a:custGeom>
            <a:solidFill>
              <a:srgbClr val="EED2A5">
                <a:alpha val="2274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32" name="Google Shape;232;p28"/>
          <p:cNvSpPr txBox="1"/>
          <p:nvPr>
            <p:ph type="title"/>
          </p:nvPr>
        </p:nvSpPr>
        <p:spPr>
          <a:xfrm>
            <a:off x="720000" y="540000"/>
            <a:ext cx="7704000" cy="477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30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3" name="Google Shape;233;p28"/>
          <p:cNvSpPr txBox="1"/>
          <p:nvPr>
            <p:ph idx="1" type="subTitle"/>
          </p:nvPr>
        </p:nvSpPr>
        <p:spPr>
          <a:xfrm>
            <a:off x="1368152" y="3164050"/>
            <a:ext cx="2555700" cy="698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2100"/>
              <a:buNone/>
              <a:defRPr sz="2100"/>
            </a:lvl2pPr>
            <a:lvl3pPr lvl="2" algn="l">
              <a:lnSpc>
                <a:spcPct val="100000"/>
              </a:lnSpc>
              <a:spcBef>
                <a:spcPts val="0"/>
              </a:spcBef>
              <a:spcAft>
                <a:spcPts val="0"/>
              </a:spcAft>
              <a:buSzPts val="2100"/>
              <a:buNone/>
              <a:defRPr sz="2100"/>
            </a:lvl3pPr>
            <a:lvl4pPr lvl="3" algn="l">
              <a:lnSpc>
                <a:spcPct val="100000"/>
              </a:lnSpc>
              <a:spcBef>
                <a:spcPts val="0"/>
              </a:spcBef>
              <a:spcAft>
                <a:spcPts val="0"/>
              </a:spcAft>
              <a:buSzPts val="2100"/>
              <a:buNone/>
              <a:defRPr sz="2100"/>
            </a:lvl4pPr>
            <a:lvl5pPr lvl="4" algn="l">
              <a:lnSpc>
                <a:spcPct val="100000"/>
              </a:lnSpc>
              <a:spcBef>
                <a:spcPts val="0"/>
              </a:spcBef>
              <a:spcAft>
                <a:spcPts val="0"/>
              </a:spcAft>
              <a:buSzPts val="2100"/>
              <a:buNone/>
              <a:defRPr sz="2100"/>
            </a:lvl5pPr>
            <a:lvl6pPr lvl="5" algn="l">
              <a:lnSpc>
                <a:spcPct val="100000"/>
              </a:lnSpc>
              <a:spcBef>
                <a:spcPts val="0"/>
              </a:spcBef>
              <a:spcAft>
                <a:spcPts val="0"/>
              </a:spcAft>
              <a:buSzPts val="2100"/>
              <a:buNone/>
              <a:defRPr sz="2100"/>
            </a:lvl6pPr>
            <a:lvl7pPr lvl="6" algn="l">
              <a:lnSpc>
                <a:spcPct val="100000"/>
              </a:lnSpc>
              <a:spcBef>
                <a:spcPts val="0"/>
              </a:spcBef>
              <a:spcAft>
                <a:spcPts val="0"/>
              </a:spcAft>
              <a:buSzPts val="2100"/>
              <a:buNone/>
              <a:defRPr sz="2100"/>
            </a:lvl7pPr>
            <a:lvl8pPr lvl="7" algn="l">
              <a:lnSpc>
                <a:spcPct val="100000"/>
              </a:lnSpc>
              <a:spcBef>
                <a:spcPts val="0"/>
              </a:spcBef>
              <a:spcAft>
                <a:spcPts val="0"/>
              </a:spcAft>
              <a:buSzPts val="2100"/>
              <a:buNone/>
              <a:defRPr sz="2100"/>
            </a:lvl8pPr>
            <a:lvl9pPr lvl="8" algn="l">
              <a:lnSpc>
                <a:spcPct val="100000"/>
              </a:lnSpc>
              <a:spcBef>
                <a:spcPts val="0"/>
              </a:spcBef>
              <a:spcAft>
                <a:spcPts val="0"/>
              </a:spcAft>
              <a:buSzPts val="2100"/>
              <a:buNone/>
              <a:defRPr sz="2100"/>
            </a:lvl9pPr>
          </a:lstStyle>
          <a:p/>
        </p:txBody>
      </p:sp>
      <p:sp>
        <p:nvSpPr>
          <p:cNvPr id="234" name="Google Shape;234;p28"/>
          <p:cNvSpPr txBox="1"/>
          <p:nvPr>
            <p:ph idx="2" type="title"/>
          </p:nvPr>
        </p:nvSpPr>
        <p:spPr>
          <a:xfrm>
            <a:off x="1368150" y="2690575"/>
            <a:ext cx="2555700" cy="4170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2400"/>
            </a:lvl1pPr>
            <a:lvl2pPr lvl="1" algn="l">
              <a:lnSpc>
                <a:spcPct val="100000"/>
              </a:lnSpc>
              <a:spcBef>
                <a:spcPts val="0"/>
              </a:spcBef>
              <a:spcAft>
                <a:spcPts val="0"/>
              </a:spcAft>
              <a:buSzPts val="2800"/>
              <a:buFont typeface="Patrick Hand"/>
              <a:buNone/>
              <a:defRPr>
                <a:latin typeface="Patrick Hand"/>
                <a:ea typeface="Patrick Hand"/>
                <a:cs typeface="Patrick Hand"/>
                <a:sym typeface="Patrick Hand"/>
              </a:defRPr>
            </a:lvl2pPr>
            <a:lvl3pPr lvl="2" algn="l">
              <a:lnSpc>
                <a:spcPct val="100000"/>
              </a:lnSpc>
              <a:spcBef>
                <a:spcPts val="0"/>
              </a:spcBef>
              <a:spcAft>
                <a:spcPts val="0"/>
              </a:spcAft>
              <a:buSzPts val="2800"/>
              <a:buFont typeface="Patrick Hand"/>
              <a:buNone/>
              <a:defRPr>
                <a:latin typeface="Patrick Hand"/>
                <a:ea typeface="Patrick Hand"/>
                <a:cs typeface="Patrick Hand"/>
                <a:sym typeface="Patrick Hand"/>
              </a:defRPr>
            </a:lvl3pPr>
            <a:lvl4pPr lvl="3" algn="l">
              <a:lnSpc>
                <a:spcPct val="100000"/>
              </a:lnSpc>
              <a:spcBef>
                <a:spcPts val="0"/>
              </a:spcBef>
              <a:spcAft>
                <a:spcPts val="0"/>
              </a:spcAft>
              <a:buSzPts val="2800"/>
              <a:buFont typeface="Patrick Hand"/>
              <a:buNone/>
              <a:defRPr>
                <a:latin typeface="Patrick Hand"/>
                <a:ea typeface="Patrick Hand"/>
                <a:cs typeface="Patrick Hand"/>
                <a:sym typeface="Patrick Hand"/>
              </a:defRPr>
            </a:lvl4pPr>
            <a:lvl5pPr lvl="4" algn="l">
              <a:lnSpc>
                <a:spcPct val="100000"/>
              </a:lnSpc>
              <a:spcBef>
                <a:spcPts val="0"/>
              </a:spcBef>
              <a:spcAft>
                <a:spcPts val="0"/>
              </a:spcAft>
              <a:buSzPts val="2800"/>
              <a:buFont typeface="Patrick Hand"/>
              <a:buNone/>
              <a:defRPr>
                <a:latin typeface="Patrick Hand"/>
                <a:ea typeface="Patrick Hand"/>
                <a:cs typeface="Patrick Hand"/>
                <a:sym typeface="Patrick Hand"/>
              </a:defRPr>
            </a:lvl5pPr>
            <a:lvl6pPr lvl="5" algn="l">
              <a:lnSpc>
                <a:spcPct val="100000"/>
              </a:lnSpc>
              <a:spcBef>
                <a:spcPts val="0"/>
              </a:spcBef>
              <a:spcAft>
                <a:spcPts val="0"/>
              </a:spcAft>
              <a:buSzPts val="2800"/>
              <a:buFont typeface="Patrick Hand"/>
              <a:buNone/>
              <a:defRPr>
                <a:latin typeface="Patrick Hand"/>
                <a:ea typeface="Patrick Hand"/>
                <a:cs typeface="Patrick Hand"/>
                <a:sym typeface="Patrick Hand"/>
              </a:defRPr>
            </a:lvl6pPr>
            <a:lvl7pPr lvl="6" algn="l">
              <a:lnSpc>
                <a:spcPct val="100000"/>
              </a:lnSpc>
              <a:spcBef>
                <a:spcPts val="0"/>
              </a:spcBef>
              <a:spcAft>
                <a:spcPts val="0"/>
              </a:spcAft>
              <a:buSzPts val="2800"/>
              <a:buFont typeface="Patrick Hand"/>
              <a:buNone/>
              <a:defRPr>
                <a:latin typeface="Patrick Hand"/>
                <a:ea typeface="Patrick Hand"/>
                <a:cs typeface="Patrick Hand"/>
                <a:sym typeface="Patrick Hand"/>
              </a:defRPr>
            </a:lvl7pPr>
            <a:lvl8pPr lvl="7" algn="l">
              <a:lnSpc>
                <a:spcPct val="100000"/>
              </a:lnSpc>
              <a:spcBef>
                <a:spcPts val="0"/>
              </a:spcBef>
              <a:spcAft>
                <a:spcPts val="0"/>
              </a:spcAft>
              <a:buSzPts val="2800"/>
              <a:buFont typeface="Patrick Hand"/>
              <a:buNone/>
              <a:defRPr>
                <a:latin typeface="Patrick Hand"/>
                <a:ea typeface="Patrick Hand"/>
                <a:cs typeface="Patrick Hand"/>
                <a:sym typeface="Patrick Hand"/>
              </a:defRPr>
            </a:lvl8pPr>
            <a:lvl9pPr lvl="8" algn="l">
              <a:lnSpc>
                <a:spcPct val="100000"/>
              </a:lnSpc>
              <a:spcBef>
                <a:spcPts val="0"/>
              </a:spcBef>
              <a:spcAft>
                <a:spcPts val="0"/>
              </a:spcAft>
              <a:buSzPts val="2800"/>
              <a:buFont typeface="Patrick Hand"/>
              <a:buNone/>
              <a:defRPr>
                <a:latin typeface="Patrick Hand"/>
                <a:ea typeface="Patrick Hand"/>
                <a:cs typeface="Patrick Hand"/>
                <a:sym typeface="Patrick Hand"/>
              </a:defRPr>
            </a:lvl9pPr>
          </a:lstStyle>
          <a:p/>
        </p:txBody>
      </p:sp>
      <p:sp>
        <p:nvSpPr>
          <p:cNvPr id="235" name="Google Shape;235;p28"/>
          <p:cNvSpPr txBox="1"/>
          <p:nvPr>
            <p:ph idx="3" type="subTitle"/>
          </p:nvPr>
        </p:nvSpPr>
        <p:spPr>
          <a:xfrm>
            <a:off x="5220152" y="3164050"/>
            <a:ext cx="2555700" cy="698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2100"/>
              <a:buNone/>
              <a:defRPr sz="2100"/>
            </a:lvl2pPr>
            <a:lvl3pPr lvl="2" algn="l">
              <a:lnSpc>
                <a:spcPct val="100000"/>
              </a:lnSpc>
              <a:spcBef>
                <a:spcPts val="0"/>
              </a:spcBef>
              <a:spcAft>
                <a:spcPts val="0"/>
              </a:spcAft>
              <a:buSzPts val="2100"/>
              <a:buNone/>
              <a:defRPr sz="2100"/>
            </a:lvl3pPr>
            <a:lvl4pPr lvl="3" algn="l">
              <a:lnSpc>
                <a:spcPct val="100000"/>
              </a:lnSpc>
              <a:spcBef>
                <a:spcPts val="0"/>
              </a:spcBef>
              <a:spcAft>
                <a:spcPts val="0"/>
              </a:spcAft>
              <a:buSzPts val="2100"/>
              <a:buNone/>
              <a:defRPr sz="2100"/>
            </a:lvl4pPr>
            <a:lvl5pPr lvl="4" algn="l">
              <a:lnSpc>
                <a:spcPct val="100000"/>
              </a:lnSpc>
              <a:spcBef>
                <a:spcPts val="0"/>
              </a:spcBef>
              <a:spcAft>
                <a:spcPts val="0"/>
              </a:spcAft>
              <a:buSzPts val="2100"/>
              <a:buNone/>
              <a:defRPr sz="2100"/>
            </a:lvl5pPr>
            <a:lvl6pPr lvl="5" algn="l">
              <a:lnSpc>
                <a:spcPct val="100000"/>
              </a:lnSpc>
              <a:spcBef>
                <a:spcPts val="0"/>
              </a:spcBef>
              <a:spcAft>
                <a:spcPts val="0"/>
              </a:spcAft>
              <a:buSzPts val="2100"/>
              <a:buNone/>
              <a:defRPr sz="2100"/>
            </a:lvl6pPr>
            <a:lvl7pPr lvl="6" algn="l">
              <a:lnSpc>
                <a:spcPct val="100000"/>
              </a:lnSpc>
              <a:spcBef>
                <a:spcPts val="0"/>
              </a:spcBef>
              <a:spcAft>
                <a:spcPts val="0"/>
              </a:spcAft>
              <a:buSzPts val="2100"/>
              <a:buNone/>
              <a:defRPr sz="2100"/>
            </a:lvl7pPr>
            <a:lvl8pPr lvl="7" algn="l">
              <a:lnSpc>
                <a:spcPct val="100000"/>
              </a:lnSpc>
              <a:spcBef>
                <a:spcPts val="0"/>
              </a:spcBef>
              <a:spcAft>
                <a:spcPts val="0"/>
              </a:spcAft>
              <a:buSzPts val="2100"/>
              <a:buNone/>
              <a:defRPr sz="2100"/>
            </a:lvl8pPr>
            <a:lvl9pPr lvl="8" algn="l">
              <a:lnSpc>
                <a:spcPct val="100000"/>
              </a:lnSpc>
              <a:spcBef>
                <a:spcPts val="0"/>
              </a:spcBef>
              <a:spcAft>
                <a:spcPts val="0"/>
              </a:spcAft>
              <a:buSzPts val="2100"/>
              <a:buNone/>
              <a:defRPr sz="2100"/>
            </a:lvl9pPr>
          </a:lstStyle>
          <a:p/>
        </p:txBody>
      </p:sp>
      <p:sp>
        <p:nvSpPr>
          <p:cNvPr id="236" name="Google Shape;236;p28"/>
          <p:cNvSpPr txBox="1"/>
          <p:nvPr>
            <p:ph idx="4" type="title"/>
          </p:nvPr>
        </p:nvSpPr>
        <p:spPr>
          <a:xfrm>
            <a:off x="5220150" y="2690575"/>
            <a:ext cx="2555700" cy="4170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2400"/>
            </a:lvl1pPr>
            <a:lvl2pPr lvl="1" algn="l">
              <a:lnSpc>
                <a:spcPct val="100000"/>
              </a:lnSpc>
              <a:spcBef>
                <a:spcPts val="0"/>
              </a:spcBef>
              <a:spcAft>
                <a:spcPts val="0"/>
              </a:spcAft>
              <a:buSzPts val="2800"/>
              <a:buFont typeface="Patrick Hand"/>
              <a:buNone/>
              <a:defRPr>
                <a:latin typeface="Patrick Hand"/>
                <a:ea typeface="Patrick Hand"/>
                <a:cs typeface="Patrick Hand"/>
                <a:sym typeface="Patrick Hand"/>
              </a:defRPr>
            </a:lvl2pPr>
            <a:lvl3pPr lvl="2" algn="l">
              <a:lnSpc>
                <a:spcPct val="100000"/>
              </a:lnSpc>
              <a:spcBef>
                <a:spcPts val="0"/>
              </a:spcBef>
              <a:spcAft>
                <a:spcPts val="0"/>
              </a:spcAft>
              <a:buSzPts val="2800"/>
              <a:buFont typeface="Patrick Hand"/>
              <a:buNone/>
              <a:defRPr>
                <a:latin typeface="Patrick Hand"/>
                <a:ea typeface="Patrick Hand"/>
                <a:cs typeface="Patrick Hand"/>
                <a:sym typeface="Patrick Hand"/>
              </a:defRPr>
            </a:lvl3pPr>
            <a:lvl4pPr lvl="3" algn="l">
              <a:lnSpc>
                <a:spcPct val="100000"/>
              </a:lnSpc>
              <a:spcBef>
                <a:spcPts val="0"/>
              </a:spcBef>
              <a:spcAft>
                <a:spcPts val="0"/>
              </a:spcAft>
              <a:buSzPts val="2800"/>
              <a:buFont typeface="Patrick Hand"/>
              <a:buNone/>
              <a:defRPr>
                <a:latin typeface="Patrick Hand"/>
                <a:ea typeface="Patrick Hand"/>
                <a:cs typeface="Patrick Hand"/>
                <a:sym typeface="Patrick Hand"/>
              </a:defRPr>
            </a:lvl4pPr>
            <a:lvl5pPr lvl="4" algn="l">
              <a:lnSpc>
                <a:spcPct val="100000"/>
              </a:lnSpc>
              <a:spcBef>
                <a:spcPts val="0"/>
              </a:spcBef>
              <a:spcAft>
                <a:spcPts val="0"/>
              </a:spcAft>
              <a:buSzPts val="2800"/>
              <a:buFont typeface="Patrick Hand"/>
              <a:buNone/>
              <a:defRPr>
                <a:latin typeface="Patrick Hand"/>
                <a:ea typeface="Patrick Hand"/>
                <a:cs typeface="Patrick Hand"/>
                <a:sym typeface="Patrick Hand"/>
              </a:defRPr>
            </a:lvl5pPr>
            <a:lvl6pPr lvl="5" algn="l">
              <a:lnSpc>
                <a:spcPct val="100000"/>
              </a:lnSpc>
              <a:spcBef>
                <a:spcPts val="0"/>
              </a:spcBef>
              <a:spcAft>
                <a:spcPts val="0"/>
              </a:spcAft>
              <a:buSzPts val="2800"/>
              <a:buFont typeface="Patrick Hand"/>
              <a:buNone/>
              <a:defRPr>
                <a:latin typeface="Patrick Hand"/>
                <a:ea typeface="Patrick Hand"/>
                <a:cs typeface="Patrick Hand"/>
                <a:sym typeface="Patrick Hand"/>
              </a:defRPr>
            </a:lvl6pPr>
            <a:lvl7pPr lvl="6" algn="l">
              <a:lnSpc>
                <a:spcPct val="100000"/>
              </a:lnSpc>
              <a:spcBef>
                <a:spcPts val="0"/>
              </a:spcBef>
              <a:spcAft>
                <a:spcPts val="0"/>
              </a:spcAft>
              <a:buSzPts val="2800"/>
              <a:buFont typeface="Patrick Hand"/>
              <a:buNone/>
              <a:defRPr>
                <a:latin typeface="Patrick Hand"/>
                <a:ea typeface="Patrick Hand"/>
                <a:cs typeface="Patrick Hand"/>
                <a:sym typeface="Patrick Hand"/>
              </a:defRPr>
            </a:lvl7pPr>
            <a:lvl8pPr lvl="7" algn="l">
              <a:lnSpc>
                <a:spcPct val="100000"/>
              </a:lnSpc>
              <a:spcBef>
                <a:spcPts val="0"/>
              </a:spcBef>
              <a:spcAft>
                <a:spcPts val="0"/>
              </a:spcAft>
              <a:buSzPts val="2800"/>
              <a:buFont typeface="Patrick Hand"/>
              <a:buNone/>
              <a:defRPr>
                <a:latin typeface="Patrick Hand"/>
                <a:ea typeface="Patrick Hand"/>
                <a:cs typeface="Patrick Hand"/>
                <a:sym typeface="Patrick Hand"/>
              </a:defRPr>
            </a:lvl8pPr>
            <a:lvl9pPr lvl="8" algn="l">
              <a:lnSpc>
                <a:spcPct val="100000"/>
              </a:lnSpc>
              <a:spcBef>
                <a:spcPts val="0"/>
              </a:spcBef>
              <a:spcAft>
                <a:spcPts val="0"/>
              </a:spcAft>
              <a:buSzPts val="2800"/>
              <a:buFont typeface="Patrick Hand"/>
              <a:buNone/>
              <a:defRPr>
                <a:latin typeface="Patrick Hand"/>
                <a:ea typeface="Patrick Hand"/>
                <a:cs typeface="Patrick Hand"/>
                <a:sym typeface="Patrick Hand"/>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4">
    <p:spTree>
      <p:nvGrpSpPr>
        <p:cNvPr id="237" name="Shape 237"/>
        <p:cNvGrpSpPr/>
        <p:nvPr/>
      </p:nvGrpSpPr>
      <p:grpSpPr>
        <a:xfrm>
          <a:off x="0" y="0"/>
          <a:ext cx="0" cy="0"/>
          <a:chOff x="0" y="0"/>
          <a:chExt cx="0" cy="0"/>
        </a:xfrm>
      </p:grpSpPr>
      <p:pic>
        <p:nvPicPr>
          <p:cNvPr id="238" name="Google Shape;238;p29"/>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239" name="Google Shape;239;p29"/>
          <p:cNvPicPr preferRelativeResize="0"/>
          <p:nvPr/>
        </p:nvPicPr>
        <p:blipFill rotWithShape="1">
          <a:blip r:embed="rId3">
            <a:alphaModFix/>
          </a:blip>
          <a:srcRect b="0" l="0" r="0" t="0"/>
          <a:stretch/>
        </p:blipFill>
        <p:spPr>
          <a:xfrm>
            <a:off x="0" y="0"/>
            <a:ext cx="9144003" cy="5143501"/>
          </a:xfrm>
          <a:prstGeom prst="rect">
            <a:avLst/>
          </a:prstGeom>
          <a:noFill/>
          <a:ln>
            <a:noFill/>
          </a:ln>
        </p:spPr>
      </p:pic>
      <p:pic>
        <p:nvPicPr>
          <p:cNvPr id="240" name="Google Shape;240;p29"/>
          <p:cNvPicPr preferRelativeResize="0"/>
          <p:nvPr/>
        </p:nvPicPr>
        <p:blipFill rotWithShape="1">
          <a:blip r:embed="rId4">
            <a:alphaModFix/>
          </a:blip>
          <a:srcRect b="0" l="0" r="0" t="0"/>
          <a:stretch/>
        </p:blipFill>
        <p:spPr>
          <a:xfrm>
            <a:off x="0" y="0"/>
            <a:ext cx="9144003" cy="5143501"/>
          </a:xfrm>
          <a:prstGeom prst="rect">
            <a:avLst/>
          </a:prstGeom>
          <a:noFill/>
          <a:ln>
            <a:noFill/>
          </a:ln>
        </p:spPr>
      </p:pic>
      <p:sp>
        <p:nvSpPr>
          <p:cNvPr id="241" name="Google Shape;241;p29"/>
          <p:cNvSpPr/>
          <p:nvPr/>
        </p:nvSpPr>
        <p:spPr>
          <a:xfrm>
            <a:off x="1389850" y="351875"/>
            <a:ext cx="6322492" cy="4354521"/>
          </a:xfrm>
          <a:custGeom>
            <a:rect b="b" l="l" r="r" t="t"/>
            <a:pathLst>
              <a:path extrusionOk="0" h="20845" w="30266">
                <a:moveTo>
                  <a:pt x="778" y="0"/>
                </a:moveTo>
                <a:lnTo>
                  <a:pt x="0" y="19160"/>
                </a:lnTo>
                <a:lnTo>
                  <a:pt x="0" y="19286"/>
                </a:lnTo>
                <a:cubicBezTo>
                  <a:pt x="14" y="19812"/>
                  <a:pt x="438" y="20251"/>
                  <a:pt x="961" y="20264"/>
                </a:cubicBezTo>
                <a:lnTo>
                  <a:pt x="988" y="20264"/>
                </a:lnTo>
                <a:lnTo>
                  <a:pt x="28866" y="20845"/>
                </a:lnTo>
                <a:lnTo>
                  <a:pt x="28880" y="20845"/>
                </a:lnTo>
                <a:cubicBezTo>
                  <a:pt x="29416" y="20845"/>
                  <a:pt x="29855" y="20420"/>
                  <a:pt x="29872" y="19880"/>
                </a:cubicBezTo>
                <a:lnTo>
                  <a:pt x="29872" y="19840"/>
                </a:lnTo>
                <a:lnTo>
                  <a:pt x="30265" y="724"/>
                </a:lnTo>
                <a:lnTo>
                  <a:pt x="29121" y="608"/>
                </a:lnTo>
                <a:lnTo>
                  <a:pt x="29107" y="1345"/>
                </a:lnTo>
                <a:cubicBezTo>
                  <a:pt x="29304" y="1372"/>
                  <a:pt x="29332" y="1644"/>
                  <a:pt x="29318" y="1841"/>
                </a:cubicBezTo>
                <a:cubicBezTo>
                  <a:pt x="29318" y="2051"/>
                  <a:pt x="29148" y="2221"/>
                  <a:pt x="28921" y="2221"/>
                </a:cubicBezTo>
                <a:cubicBezTo>
                  <a:pt x="28696" y="2221"/>
                  <a:pt x="28527" y="2038"/>
                  <a:pt x="28527" y="1827"/>
                </a:cubicBezTo>
                <a:cubicBezTo>
                  <a:pt x="28540" y="1613"/>
                  <a:pt x="28822" y="1372"/>
                  <a:pt x="29023" y="1345"/>
                </a:cubicBezTo>
                <a:lnTo>
                  <a:pt x="29135" y="425"/>
                </a:lnTo>
                <a:lnTo>
                  <a:pt x="27549" y="693"/>
                </a:lnTo>
                <a:lnTo>
                  <a:pt x="27365" y="1488"/>
                </a:lnTo>
                <a:cubicBezTo>
                  <a:pt x="27562" y="1515"/>
                  <a:pt x="27620" y="1600"/>
                  <a:pt x="27620" y="1814"/>
                </a:cubicBezTo>
                <a:cubicBezTo>
                  <a:pt x="27620" y="2024"/>
                  <a:pt x="27437" y="2194"/>
                  <a:pt x="27223" y="2194"/>
                </a:cubicBezTo>
                <a:lnTo>
                  <a:pt x="27209" y="2194"/>
                </a:lnTo>
                <a:cubicBezTo>
                  <a:pt x="26998" y="2180"/>
                  <a:pt x="26829" y="2011"/>
                  <a:pt x="26829" y="1783"/>
                </a:cubicBezTo>
                <a:cubicBezTo>
                  <a:pt x="26829" y="1586"/>
                  <a:pt x="27053" y="1542"/>
                  <a:pt x="27253" y="1515"/>
                </a:cubicBezTo>
                <a:lnTo>
                  <a:pt x="27209" y="652"/>
                </a:lnTo>
                <a:lnTo>
                  <a:pt x="25681" y="737"/>
                </a:lnTo>
                <a:lnTo>
                  <a:pt x="25569" y="1372"/>
                </a:lnTo>
                <a:cubicBezTo>
                  <a:pt x="25766" y="1403"/>
                  <a:pt x="25922" y="1573"/>
                  <a:pt x="25922" y="1770"/>
                </a:cubicBezTo>
                <a:cubicBezTo>
                  <a:pt x="25908" y="1984"/>
                  <a:pt x="25739" y="2153"/>
                  <a:pt x="25525" y="2153"/>
                </a:cubicBezTo>
                <a:lnTo>
                  <a:pt x="25511" y="2153"/>
                </a:lnTo>
                <a:cubicBezTo>
                  <a:pt x="25300" y="2153"/>
                  <a:pt x="25117" y="1967"/>
                  <a:pt x="25131" y="1756"/>
                </a:cubicBezTo>
                <a:cubicBezTo>
                  <a:pt x="25131" y="1542"/>
                  <a:pt x="25287" y="1389"/>
                  <a:pt x="25484" y="1372"/>
                </a:cubicBezTo>
                <a:lnTo>
                  <a:pt x="25497" y="625"/>
                </a:lnTo>
                <a:lnTo>
                  <a:pt x="23871" y="595"/>
                </a:lnTo>
                <a:lnTo>
                  <a:pt x="23772" y="1389"/>
                </a:lnTo>
                <a:cubicBezTo>
                  <a:pt x="23969" y="1416"/>
                  <a:pt x="24210" y="1528"/>
                  <a:pt x="24210" y="1729"/>
                </a:cubicBezTo>
                <a:cubicBezTo>
                  <a:pt x="24210" y="1953"/>
                  <a:pt x="24027" y="2123"/>
                  <a:pt x="23813" y="2123"/>
                </a:cubicBezTo>
                <a:cubicBezTo>
                  <a:pt x="23589" y="2109"/>
                  <a:pt x="23419" y="1939"/>
                  <a:pt x="23419" y="1712"/>
                </a:cubicBezTo>
                <a:cubicBezTo>
                  <a:pt x="23433" y="1515"/>
                  <a:pt x="23518" y="1416"/>
                  <a:pt x="23715" y="1403"/>
                </a:cubicBezTo>
                <a:lnTo>
                  <a:pt x="23572" y="455"/>
                </a:lnTo>
                <a:lnTo>
                  <a:pt x="22512" y="567"/>
                </a:lnTo>
                <a:lnTo>
                  <a:pt x="22400" y="1331"/>
                </a:lnTo>
                <a:cubicBezTo>
                  <a:pt x="22597" y="1345"/>
                  <a:pt x="22723" y="1671"/>
                  <a:pt x="22709" y="1882"/>
                </a:cubicBezTo>
                <a:cubicBezTo>
                  <a:pt x="22709" y="2068"/>
                  <a:pt x="22441" y="2082"/>
                  <a:pt x="22231" y="2082"/>
                </a:cubicBezTo>
                <a:lnTo>
                  <a:pt x="22101" y="2082"/>
                </a:lnTo>
                <a:cubicBezTo>
                  <a:pt x="21891" y="2082"/>
                  <a:pt x="21721" y="1899"/>
                  <a:pt x="21721" y="1685"/>
                </a:cubicBezTo>
                <a:cubicBezTo>
                  <a:pt x="21721" y="1474"/>
                  <a:pt x="21874" y="1318"/>
                  <a:pt x="22074" y="1304"/>
                </a:cubicBezTo>
                <a:lnTo>
                  <a:pt x="22427" y="567"/>
                </a:lnTo>
                <a:lnTo>
                  <a:pt x="20390" y="652"/>
                </a:lnTo>
                <a:lnTo>
                  <a:pt x="20461" y="1260"/>
                </a:lnTo>
                <a:cubicBezTo>
                  <a:pt x="20658" y="1287"/>
                  <a:pt x="20814" y="1457"/>
                  <a:pt x="20801" y="1658"/>
                </a:cubicBezTo>
                <a:cubicBezTo>
                  <a:pt x="20801" y="1882"/>
                  <a:pt x="20631" y="2051"/>
                  <a:pt x="20403" y="2051"/>
                </a:cubicBezTo>
                <a:cubicBezTo>
                  <a:pt x="20193" y="2038"/>
                  <a:pt x="19993" y="2024"/>
                  <a:pt x="19993" y="1797"/>
                </a:cubicBezTo>
                <a:cubicBezTo>
                  <a:pt x="19993" y="1600"/>
                  <a:pt x="20149" y="1430"/>
                  <a:pt x="20346" y="1416"/>
                </a:cubicBezTo>
                <a:lnTo>
                  <a:pt x="20376" y="679"/>
                </a:lnTo>
                <a:lnTo>
                  <a:pt x="18777" y="482"/>
                </a:lnTo>
                <a:lnTo>
                  <a:pt x="18763" y="1233"/>
                </a:lnTo>
                <a:cubicBezTo>
                  <a:pt x="18960" y="1247"/>
                  <a:pt x="19103" y="1430"/>
                  <a:pt x="19103" y="1627"/>
                </a:cubicBezTo>
                <a:cubicBezTo>
                  <a:pt x="19103" y="1841"/>
                  <a:pt x="18919" y="2011"/>
                  <a:pt x="18705" y="2011"/>
                </a:cubicBezTo>
                <a:cubicBezTo>
                  <a:pt x="18478" y="2011"/>
                  <a:pt x="18308" y="1827"/>
                  <a:pt x="18308" y="1613"/>
                </a:cubicBezTo>
                <a:cubicBezTo>
                  <a:pt x="18325" y="1403"/>
                  <a:pt x="18478" y="1247"/>
                  <a:pt x="18678" y="1233"/>
                </a:cubicBezTo>
                <a:lnTo>
                  <a:pt x="18692" y="482"/>
                </a:lnTo>
                <a:lnTo>
                  <a:pt x="17065" y="438"/>
                </a:lnTo>
                <a:lnTo>
                  <a:pt x="17065" y="438"/>
                </a:lnTo>
                <a:lnTo>
                  <a:pt x="17235" y="1233"/>
                </a:lnTo>
                <a:cubicBezTo>
                  <a:pt x="17432" y="1260"/>
                  <a:pt x="17405" y="1389"/>
                  <a:pt x="17405" y="1586"/>
                </a:cubicBezTo>
                <a:cubicBezTo>
                  <a:pt x="17391" y="1814"/>
                  <a:pt x="17221" y="1984"/>
                  <a:pt x="17007" y="1984"/>
                </a:cubicBezTo>
                <a:lnTo>
                  <a:pt x="16994" y="1984"/>
                </a:lnTo>
                <a:cubicBezTo>
                  <a:pt x="16780" y="1967"/>
                  <a:pt x="16610" y="1797"/>
                  <a:pt x="16610" y="1573"/>
                </a:cubicBezTo>
                <a:cubicBezTo>
                  <a:pt x="16610" y="1372"/>
                  <a:pt x="16824" y="1345"/>
                  <a:pt x="17021" y="1331"/>
                </a:cubicBezTo>
                <a:lnTo>
                  <a:pt x="16980" y="438"/>
                </a:lnTo>
                <a:lnTo>
                  <a:pt x="15408" y="581"/>
                </a:lnTo>
                <a:lnTo>
                  <a:pt x="15438" y="1247"/>
                </a:lnTo>
                <a:cubicBezTo>
                  <a:pt x="15635" y="1274"/>
                  <a:pt x="15792" y="1501"/>
                  <a:pt x="15792" y="1712"/>
                </a:cubicBezTo>
                <a:cubicBezTo>
                  <a:pt x="15792" y="1912"/>
                  <a:pt x="15551" y="1939"/>
                  <a:pt x="15337" y="1939"/>
                </a:cubicBezTo>
                <a:lnTo>
                  <a:pt x="15296" y="1939"/>
                </a:lnTo>
                <a:cubicBezTo>
                  <a:pt x="15068" y="1939"/>
                  <a:pt x="14899" y="1756"/>
                  <a:pt x="14899" y="1542"/>
                </a:cubicBezTo>
                <a:cubicBezTo>
                  <a:pt x="14912" y="1331"/>
                  <a:pt x="15041" y="1247"/>
                  <a:pt x="15238" y="1233"/>
                </a:cubicBezTo>
                <a:lnTo>
                  <a:pt x="15282" y="411"/>
                </a:lnTo>
                <a:lnTo>
                  <a:pt x="13554" y="469"/>
                </a:lnTo>
                <a:lnTo>
                  <a:pt x="13540" y="1219"/>
                </a:lnTo>
                <a:cubicBezTo>
                  <a:pt x="13740" y="1247"/>
                  <a:pt x="13893" y="1416"/>
                  <a:pt x="13893" y="1613"/>
                </a:cubicBezTo>
                <a:cubicBezTo>
                  <a:pt x="13880" y="1827"/>
                  <a:pt x="13910" y="1997"/>
                  <a:pt x="13696" y="1997"/>
                </a:cubicBezTo>
                <a:cubicBezTo>
                  <a:pt x="13469" y="1997"/>
                  <a:pt x="13102" y="1827"/>
                  <a:pt x="13102" y="1600"/>
                </a:cubicBezTo>
                <a:cubicBezTo>
                  <a:pt x="13102" y="1403"/>
                  <a:pt x="13187" y="1304"/>
                  <a:pt x="13384" y="1287"/>
                </a:cubicBezTo>
                <a:lnTo>
                  <a:pt x="13401" y="540"/>
                </a:lnTo>
                <a:lnTo>
                  <a:pt x="11958" y="340"/>
                </a:lnTo>
                <a:lnTo>
                  <a:pt x="11941" y="1090"/>
                </a:lnTo>
                <a:cubicBezTo>
                  <a:pt x="12141" y="1104"/>
                  <a:pt x="12297" y="1287"/>
                  <a:pt x="12297" y="1488"/>
                </a:cubicBezTo>
                <a:cubicBezTo>
                  <a:pt x="12280" y="1698"/>
                  <a:pt x="12267" y="1926"/>
                  <a:pt x="12056" y="1926"/>
                </a:cubicBezTo>
                <a:lnTo>
                  <a:pt x="12042" y="1926"/>
                </a:lnTo>
                <a:cubicBezTo>
                  <a:pt x="11829" y="1912"/>
                  <a:pt x="11489" y="1685"/>
                  <a:pt x="11503" y="1474"/>
                </a:cubicBezTo>
                <a:cubicBezTo>
                  <a:pt x="11503" y="1260"/>
                  <a:pt x="11574" y="1104"/>
                  <a:pt x="11771" y="1077"/>
                </a:cubicBezTo>
                <a:lnTo>
                  <a:pt x="11873" y="340"/>
                </a:lnTo>
                <a:lnTo>
                  <a:pt x="10260" y="299"/>
                </a:lnTo>
                <a:lnTo>
                  <a:pt x="10344" y="1077"/>
                </a:lnTo>
                <a:cubicBezTo>
                  <a:pt x="10541" y="1104"/>
                  <a:pt x="10582" y="1247"/>
                  <a:pt x="10582" y="1444"/>
                </a:cubicBezTo>
                <a:cubicBezTo>
                  <a:pt x="10582" y="1671"/>
                  <a:pt x="10399" y="1841"/>
                  <a:pt x="10188" y="1841"/>
                </a:cubicBezTo>
                <a:cubicBezTo>
                  <a:pt x="9961" y="1827"/>
                  <a:pt x="9791" y="1658"/>
                  <a:pt x="9791" y="1430"/>
                </a:cubicBezTo>
                <a:cubicBezTo>
                  <a:pt x="9805" y="1233"/>
                  <a:pt x="9961" y="1063"/>
                  <a:pt x="10158" y="1050"/>
                </a:cubicBezTo>
                <a:lnTo>
                  <a:pt x="10175" y="299"/>
                </a:lnTo>
                <a:lnTo>
                  <a:pt x="8562" y="269"/>
                </a:lnTo>
                <a:lnTo>
                  <a:pt x="8562" y="269"/>
                </a:lnTo>
                <a:lnTo>
                  <a:pt x="8660" y="978"/>
                </a:lnTo>
                <a:cubicBezTo>
                  <a:pt x="8857" y="1005"/>
                  <a:pt x="8884" y="1202"/>
                  <a:pt x="8884" y="1416"/>
                </a:cubicBezTo>
                <a:cubicBezTo>
                  <a:pt x="8871" y="1627"/>
                  <a:pt x="8701" y="1797"/>
                  <a:pt x="8490" y="1797"/>
                </a:cubicBezTo>
                <a:lnTo>
                  <a:pt x="8477" y="1797"/>
                </a:lnTo>
                <a:cubicBezTo>
                  <a:pt x="8263" y="1797"/>
                  <a:pt x="8222" y="1797"/>
                  <a:pt x="8222" y="1586"/>
                </a:cubicBezTo>
                <a:cubicBezTo>
                  <a:pt x="8222" y="1389"/>
                  <a:pt x="8249" y="1033"/>
                  <a:pt x="8446" y="1019"/>
                </a:cubicBezTo>
                <a:lnTo>
                  <a:pt x="8477" y="269"/>
                </a:lnTo>
                <a:lnTo>
                  <a:pt x="8477" y="269"/>
                </a:lnTo>
                <a:lnTo>
                  <a:pt x="6976" y="425"/>
                </a:lnTo>
                <a:lnTo>
                  <a:pt x="6962" y="1162"/>
                </a:lnTo>
                <a:cubicBezTo>
                  <a:pt x="7159" y="1189"/>
                  <a:pt x="7315" y="1359"/>
                  <a:pt x="7315" y="1573"/>
                </a:cubicBezTo>
                <a:cubicBezTo>
                  <a:pt x="7302" y="1742"/>
                  <a:pt x="7101" y="1770"/>
                  <a:pt x="6904" y="1770"/>
                </a:cubicBezTo>
                <a:lnTo>
                  <a:pt x="6779" y="1770"/>
                </a:lnTo>
                <a:cubicBezTo>
                  <a:pt x="6551" y="1756"/>
                  <a:pt x="6551" y="1573"/>
                  <a:pt x="6565" y="1359"/>
                </a:cubicBezTo>
                <a:cubicBezTo>
                  <a:pt x="6565" y="1148"/>
                  <a:pt x="6677" y="1189"/>
                  <a:pt x="6877" y="1162"/>
                </a:cubicBezTo>
                <a:lnTo>
                  <a:pt x="6891" y="425"/>
                </a:lnTo>
                <a:lnTo>
                  <a:pt x="5291" y="326"/>
                </a:lnTo>
                <a:lnTo>
                  <a:pt x="5135" y="948"/>
                </a:lnTo>
                <a:cubicBezTo>
                  <a:pt x="5335" y="965"/>
                  <a:pt x="5475" y="1135"/>
                  <a:pt x="5475" y="1345"/>
                </a:cubicBezTo>
                <a:cubicBezTo>
                  <a:pt x="5475" y="1559"/>
                  <a:pt x="5291" y="1729"/>
                  <a:pt x="5081" y="1729"/>
                </a:cubicBezTo>
                <a:cubicBezTo>
                  <a:pt x="4853" y="1729"/>
                  <a:pt x="4683" y="1542"/>
                  <a:pt x="4683" y="1331"/>
                </a:cubicBezTo>
                <a:cubicBezTo>
                  <a:pt x="4697" y="1118"/>
                  <a:pt x="4853" y="965"/>
                  <a:pt x="5050" y="948"/>
                </a:cubicBezTo>
                <a:lnTo>
                  <a:pt x="5149" y="241"/>
                </a:lnTo>
                <a:lnTo>
                  <a:pt x="3437" y="156"/>
                </a:lnTo>
                <a:lnTo>
                  <a:pt x="3423" y="907"/>
                </a:lnTo>
                <a:cubicBezTo>
                  <a:pt x="3620" y="934"/>
                  <a:pt x="3777" y="1104"/>
                  <a:pt x="3777" y="1304"/>
                </a:cubicBezTo>
                <a:cubicBezTo>
                  <a:pt x="3763" y="1528"/>
                  <a:pt x="3692" y="1899"/>
                  <a:pt x="3481" y="1899"/>
                </a:cubicBezTo>
                <a:cubicBezTo>
                  <a:pt x="3254" y="1882"/>
                  <a:pt x="2972" y="1600"/>
                  <a:pt x="2972" y="1389"/>
                </a:cubicBezTo>
                <a:cubicBezTo>
                  <a:pt x="2985" y="1175"/>
                  <a:pt x="3084" y="1104"/>
                  <a:pt x="3281" y="1090"/>
                </a:cubicBezTo>
                <a:lnTo>
                  <a:pt x="3196" y="313"/>
                </a:lnTo>
                <a:lnTo>
                  <a:pt x="2449" y="143"/>
                </a:lnTo>
                <a:lnTo>
                  <a:pt x="1854" y="907"/>
                </a:lnTo>
                <a:cubicBezTo>
                  <a:pt x="2051" y="934"/>
                  <a:pt x="2320" y="1104"/>
                  <a:pt x="2320" y="1318"/>
                </a:cubicBezTo>
                <a:cubicBezTo>
                  <a:pt x="2320" y="1573"/>
                  <a:pt x="2079" y="1658"/>
                  <a:pt x="1770" y="1658"/>
                </a:cubicBezTo>
                <a:lnTo>
                  <a:pt x="1668" y="1658"/>
                </a:lnTo>
                <a:cubicBezTo>
                  <a:pt x="1444" y="1644"/>
                  <a:pt x="1274" y="1474"/>
                  <a:pt x="1274" y="1260"/>
                </a:cubicBezTo>
                <a:cubicBezTo>
                  <a:pt x="1287" y="1050"/>
                  <a:pt x="1372" y="880"/>
                  <a:pt x="1569" y="849"/>
                </a:cubicBezTo>
                <a:lnTo>
                  <a:pt x="1824" y="156"/>
                </a:lnTo>
                <a:lnTo>
                  <a:pt x="778" y="0"/>
                </a:lnTo>
                <a:close/>
              </a:path>
            </a:pathLst>
          </a:custGeom>
          <a:solidFill>
            <a:srgbClr val="D1C7A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29"/>
          <p:cNvSpPr/>
          <p:nvPr/>
        </p:nvSpPr>
        <p:spPr>
          <a:xfrm>
            <a:off x="1431003" y="375898"/>
            <a:ext cx="6323118" cy="4354103"/>
          </a:xfrm>
          <a:custGeom>
            <a:rect b="b" l="l" r="r" t="t"/>
            <a:pathLst>
              <a:path extrusionOk="0" h="20843" w="30269">
                <a:moveTo>
                  <a:pt x="778" y="1"/>
                </a:moveTo>
                <a:lnTo>
                  <a:pt x="0" y="19158"/>
                </a:lnTo>
                <a:lnTo>
                  <a:pt x="0" y="19287"/>
                </a:lnTo>
                <a:cubicBezTo>
                  <a:pt x="0" y="19823"/>
                  <a:pt x="438" y="20248"/>
                  <a:pt x="961" y="20261"/>
                </a:cubicBezTo>
                <a:lnTo>
                  <a:pt x="992" y="20261"/>
                </a:lnTo>
                <a:lnTo>
                  <a:pt x="28866" y="20842"/>
                </a:lnTo>
                <a:lnTo>
                  <a:pt x="28880" y="20842"/>
                </a:lnTo>
                <a:cubicBezTo>
                  <a:pt x="28888" y="20842"/>
                  <a:pt x="28896" y="20842"/>
                  <a:pt x="28904" y="20842"/>
                </a:cubicBezTo>
                <a:cubicBezTo>
                  <a:pt x="29433" y="20842"/>
                  <a:pt x="29858" y="20409"/>
                  <a:pt x="29871" y="19881"/>
                </a:cubicBezTo>
                <a:lnTo>
                  <a:pt x="29871" y="19850"/>
                </a:lnTo>
                <a:lnTo>
                  <a:pt x="30269" y="734"/>
                </a:lnTo>
                <a:lnTo>
                  <a:pt x="29121" y="609"/>
                </a:lnTo>
                <a:lnTo>
                  <a:pt x="29107" y="1359"/>
                </a:lnTo>
                <a:cubicBezTo>
                  <a:pt x="29304" y="1386"/>
                  <a:pt x="29318" y="1641"/>
                  <a:pt x="29318" y="1852"/>
                </a:cubicBezTo>
                <a:cubicBezTo>
                  <a:pt x="29318" y="2065"/>
                  <a:pt x="29135" y="2235"/>
                  <a:pt x="28924" y="2235"/>
                </a:cubicBezTo>
                <a:cubicBezTo>
                  <a:pt x="28696" y="2235"/>
                  <a:pt x="28527" y="2052"/>
                  <a:pt x="28527" y="1824"/>
                </a:cubicBezTo>
                <a:cubicBezTo>
                  <a:pt x="28540" y="1627"/>
                  <a:pt x="28826" y="1373"/>
                  <a:pt x="29022" y="1359"/>
                </a:cubicBezTo>
                <a:lnTo>
                  <a:pt x="29135" y="439"/>
                </a:lnTo>
                <a:lnTo>
                  <a:pt x="27552" y="707"/>
                </a:lnTo>
                <a:lnTo>
                  <a:pt x="27365" y="1498"/>
                </a:lnTo>
                <a:cubicBezTo>
                  <a:pt x="27566" y="1512"/>
                  <a:pt x="27620" y="1614"/>
                  <a:pt x="27620" y="1811"/>
                </a:cubicBezTo>
                <a:cubicBezTo>
                  <a:pt x="27607" y="2028"/>
                  <a:pt x="27452" y="2192"/>
                  <a:pt x="27243" y="2192"/>
                </a:cubicBezTo>
                <a:cubicBezTo>
                  <a:pt x="27233" y="2192"/>
                  <a:pt x="27223" y="2192"/>
                  <a:pt x="27212" y="2191"/>
                </a:cubicBezTo>
                <a:cubicBezTo>
                  <a:pt x="26998" y="2191"/>
                  <a:pt x="26829" y="2008"/>
                  <a:pt x="26829" y="1797"/>
                </a:cubicBezTo>
                <a:cubicBezTo>
                  <a:pt x="26829" y="1597"/>
                  <a:pt x="27043" y="1543"/>
                  <a:pt x="27240" y="1529"/>
                </a:cubicBezTo>
                <a:lnTo>
                  <a:pt x="27212" y="663"/>
                </a:lnTo>
                <a:lnTo>
                  <a:pt x="25667" y="748"/>
                </a:lnTo>
                <a:lnTo>
                  <a:pt x="25569" y="1373"/>
                </a:lnTo>
                <a:cubicBezTo>
                  <a:pt x="25769" y="1400"/>
                  <a:pt x="25922" y="1570"/>
                  <a:pt x="25908" y="1784"/>
                </a:cubicBezTo>
                <a:cubicBezTo>
                  <a:pt x="25908" y="1994"/>
                  <a:pt x="25725" y="2164"/>
                  <a:pt x="25514" y="2164"/>
                </a:cubicBezTo>
                <a:cubicBezTo>
                  <a:pt x="25287" y="2164"/>
                  <a:pt x="25117" y="1981"/>
                  <a:pt x="25131" y="1753"/>
                </a:cubicBezTo>
                <a:cubicBezTo>
                  <a:pt x="25131" y="1556"/>
                  <a:pt x="25287" y="1386"/>
                  <a:pt x="25484" y="1373"/>
                </a:cubicBezTo>
                <a:lnTo>
                  <a:pt x="25497" y="636"/>
                </a:lnTo>
                <a:lnTo>
                  <a:pt x="23857" y="609"/>
                </a:lnTo>
                <a:lnTo>
                  <a:pt x="23772" y="1386"/>
                </a:lnTo>
                <a:cubicBezTo>
                  <a:pt x="23969" y="1413"/>
                  <a:pt x="24210" y="1543"/>
                  <a:pt x="24210" y="1739"/>
                </a:cubicBezTo>
                <a:cubicBezTo>
                  <a:pt x="24210" y="1946"/>
                  <a:pt x="24040" y="2124"/>
                  <a:pt x="23823" y="2124"/>
                </a:cubicBezTo>
                <a:cubicBezTo>
                  <a:pt x="23815" y="2124"/>
                  <a:pt x="23807" y="2124"/>
                  <a:pt x="23799" y="2123"/>
                </a:cubicBezTo>
                <a:cubicBezTo>
                  <a:pt x="23589" y="2123"/>
                  <a:pt x="23419" y="1936"/>
                  <a:pt x="23419" y="1726"/>
                </a:cubicBezTo>
                <a:cubicBezTo>
                  <a:pt x="23419" y="1529"/>
                  <a:pt x="23504" y="1427"/>
                  <a:pt x="23701" y="1413"/>
                </a:cubicBezTo>
                <a:lnTo>
                  <a:pt x="23575" y="452"/>
                </a:lnTo>
                <a:lnTo>
                  <a:pt x="22499" y="578"/>
                </a:lnTo>
                <a:lnTo>
                  <a:pt x="22400" y="1329"/>
                </a:lnTo>
                <a:cubicBezTo>
                  <a:pt x="22597" y="1359"/>
                  <a:pt x="22726" y="1682"/>
                  <a:pt x="22713" y="1896"/>
                </a:cubicBezTo>
                <a:cubicBezTo>
                  <a:pt x="22713" y="2082"/>
                  <a:pt x="22412" y="2093"/>
                  <a:pt x="22185" y="2093"/>
                </a:cubicBezTo>
                <a:cubicBezTo>
                  <a:pt x="22155" y="2093"/>
                  <a:pt x="22127" y="2093"/>
                  <a:pt x="22101" y="2093"/>
                </a:cubicBezTo>
                <a:cubicBezTo>
                  <a:pt x="21891" y="2093"/>
                  <a:pt x="21707" y="1909"/>
                  <a:pt x="21721" y="1682"/>
                </a:cubicBezTo>
                <a:cubicBezTo>
                  <a:pt x="21721" y="1485"/>
                  <a:pt x="21877" y="1315"/>
                  <a:pt x="22074" y="1301"/>
                </a:cubicBezTo>
                <a:lnTo>
                  <a:pt x="22414" y="578"/>
                </a:lnTo>
                <a:lnTo>
                  <a:pt x="20390" y="663"/>
                </a:lnTo>
                <a:lnTo>
                  <a:pt x="20461" y="1274"/>
                </a:lnTo>
                <a:cubicBezTo>
                  <a:pt x="20658" y="1301"/>
                  <a:pt x="20814" y="1471"/>
                  <a:pt x="20801" y="1668"/>
                </a:cubicBezTo>
                <a:cubicBezTo>
                  <a:pt x="20801" y="1875"/>
                  <a:pt x="20630" y="2053"/>
                  <a:pt x="20426" y="2053"/>
                </a:cubicBezTo>
                <a:cubicBezTo>
                  <a:pt x="20418" y="2053"/>
                  <a:pt x="20411" y="2052"/>
                  <a:pt x="20403" y="2052"/>
                </a:cubicBezTo>
                <a:cubicBezTo>
                  <a:pt x="20179" y="2052"/>
                  <a:pt x="19979" y="2021"/>
                  <a:pt x="19996" y="1811"/>
                </a:cubicBezTo>
                <a:cubicBezTo>
                  <a:pt x="19996" y="1614"/>
                  <a:pt x="20149" y="1444"/>
                  <a:pt x="20349" y="1427"/>
                </a:cubicBezTo>
                <a:lnTo>
                  <a:pt x="20363" y="680"/>
                </a:lnTo>
                <a:lnTo>
                  <a:pt x="18777" y="493"/>
                </a:lnTo>
                <a:lnTo>
                  <a:pt x="18750" y="1230"/>
                </a:lnTo>
                <a:cubicBezTo>
                  <a:pt x="18947" y="1257"/>
                  <a:pt x="19103" y="1427"/>
                  <a:pt x="19103" y="1641"/>
                </a:cubicBezTo>
                <a:cubicBezTo>
                  <a:pt x="19103" y="1852"/>
                  <a:pt x="18919" y="2021"/>
                  <a:pt x="18692" y="2021"/>
                </a:cubicBezTo>
                <a:cubicBezTo>
                  <a:pt x="18481" y="2021"/>
                  <a:pt x="18311" y="1838"/>
                  <a:pt x="18311" y="1614"/>
                </a:cubicBezTo>
                <a:cubicBezTo>
                  <a:pt x="18311" y="1413"/>
                  <a:pt x="18481" y="1244"/>
                  <a:pt x="18678" y="1230"/>
                </a:cubicBezTo>
                <a:lnTo>
                  <a:pt x="18692" y="480"/>
                </a:lnTo>
                <a:lnTo>
                  <a:pt x="17065" y="452"/>
                </a:lnTo>
                <a:lnTo>
                  <a:pt x="17065" y="452"/>
                </a:lnTo>
                <a:lnTo>
                  <a:pt x="17235" y="1244"/>
                </a:lnTo>
                <a:cubicBezTo>
                  <a:pt x="17432" y="1257"/>
                  <a:pt x="17405" y="1400"/>
                  <a:pt x="17391" y="1597"/>
                </a:cubicBezTo>
                <a:cubicBezTo>
                  <a:pt x="17391" y="1803"/>
                  <a:pt x="17220" y="1981"/>
                  <a:pt x="17016" y="1981"/>
                </a:cubicBezTo>
                <a:cubicBezTo>
                  <a:pt x="17009" y="1981"/>
                  <a:pt x="17001" y="1981"/>
                  <a:pt x="16994" y="1981"/>
                </a:cubicBezTo>
                <a:cubicBezTo>
                  <a:pt x="16783" y="1981"/>
                  <a:pt x="16600" y="1797"/>
                  <a:pt x="16613" y="1583"/>
                </a:cubicBezTo>
                <a:cubicBezTo>
                  <a:pt x="16613" y="1373"/>
                  <a:pt x="16810" y="1359"/>
                  <a:pt x="17007" y="1329"/>
                </a:cubicBezTo>
                <a:lnTo>
                  <a:pt x="16980" y="452"/>
                </a:lnTo>
                <a:lnTo>
                  <a:pt x="15411" y="595"/>
                </a:lnTo>
                <a:lnTo>
                  <a:pt x="15438" y="1257"/>
                </a:lnTo>
                <a:cubicBezTo>
                  <a:pt x="15635" y="1288"/>
                  <a:pt x="15792" y="1512"/>
                  <a:pt x="15792" y="1712"/>
                </a:cubicBezTo>
                <a:cubicBezTo>
                  <a:pt x="15778" y="1936"/>
                  <a:pt x="15510" y="1953"/>
                  <a:pt x="15296" y="1953"/>
                </a:cubicBezTo>
                <a:cubicBezTo>
                  <a:pt x="15072" y="1953"/>
                  <a:pt x="14902" y="1767"/>
                  <a:pt x="14902" y="1543"/>
                </a:cubicBezTo>
                <a:cubicBezTo>
                  <a:pt x="14915" y="1342"/>
                  <a:pt x="15041" y="1257"/>
                  <a:pt x="15241" y="1244"/>
                </a:cubicBezTo>
                <a:lnTo>
                  <a:pt x="15282" y="408"/>
                </a:lnTo>
                <a:lnTo>
                  <a:pt x="13557" y="480"/>
                </a:lnTo>
                <a:lnTo>
                  <a:pt x="13543" y="1230"/>
                </a:lnTo>
                <a:cubicBezTo>
                  <a:pt x="13740" y="1244"/>
                  <a:pt x="13897" y="1413"/>
                  <a:pt x="13897" y="1627"/>
                </a:cubicBezTo>
                <a:cubicBezTo>
                  <a:pt x="13883" y="1838"/>
                  <a:pt x="13910" y="2008"/>
                  <a:pt x="13683" y="2008"/>
                </a:cubicBezTo>
                <a:cubicBezTo>
                  <a:pt x="13472" y="1994"/>
                  <a:pt x="13088" y="1824"/>
                  <a:pt x="13102" y="1614"/>
                </a:cubicBezTo>
                <a:cubicBezTo>
                  <a:pt x="13102" y="1400"/>
                  <a:pt x="13187" y="1301"/>
                  <a:pt x="13387" y="1288"/>
                </a:cubicBezTo>
                <a:lnTo>
                  <a:pt x="13401" y="537"/>
                </a:lnTo>
                <a:lnTo>
                  <a:pt x="11958" y="354"/>
                </a:lnTo>
                <a:lnTo>
                  <a:pt x="11944" y="1087"/>
                </a:lnTo>
                <a:cubicBezTo>
                  <a:pt x="12141" y="1118"/>
                  <a:pt x="12297" y="1288"/>
                  <a:pt x="12284" y="1498"/>
                </a:cubicBezTo>
                <a:cubicBezTo>
                  <a:pt x="12284" y="1706"/>
                  <a:pt x="12271" y="1923"/>
                  <a:pt x="12062" y="1923"/>
                </a:cubicBezTo>
                <a:cubicBezTo>
                  <a:pt x="12055" y="1923"/>
                  <a:pt x="12049" y="1923"/>
                  <a:pt x="12042" y="1923"/>
                </a:cubicBezTo>
                <a:cubicBezTo>
                  <a:pt x="11829" y="1923"/>
                  <a:pt x="11489" y="1699"/>
                  <a:pt x="11506" y="1471"/>
                </a:cubicBezTo>
                <a:cubicBezTo>
                  <a:pt x="11506" y="1274"/>
                  <a:pt x="11560" y="1104"/>
                  <a:pt x="11761" y="1087"/>
                </a:cubicBezTo>
                <a:lnTo>
                  <a:pt x="11873" y="340"/>
                </a:lnTo>
                <a:lnTo>
                  <a:pt x="10260" y="310"/>
                </a:lnTo>
                <a:lnTo>
                  <a:pt x="10260" y="310"/>
                </a:lnTo>
                <a:lnTo>
                  <a:pt x="10344" y="1074"/>
                </a:lnTo>
                <a:cubicBezTo>
                  <a:pt x="10541" y="1104"/>
                  <a:pt x="10586" y="1257"/>
                  <a:pt x="10586" y="1458"/>
                </a:cubicBezTo>
                <a:cubicBezTo>
                  <a:pt x="10586" y="1661"/>
                  <a:pt x="10415" y="1839"/>
                  <a:pt x="10198" y="1839"/>
                </a:cubicBezTo>
                <a:cubicBezTo>
                  <a:pt x="10191" y="1839"/>
                  <a:pt x="10183" y="1838"/>
                  <a:pt x="10175" y="1838"/>
                </a:cubicBezTo>
                <a:cubicBezTo>
                  <a:pt x="9961" y="1838"/>
                  <a:pt x="9791" y="1655"/>
                  <a:pt x="9791" y="1444"/>
                </a:cubicBezTo>
                <a:cubicBezTo>
                  <a:pt x="9791" y="1230"/>
                  <a:pt x="9961" y="1074"/>
                  <a:pt x="10161" y="1060"/>
                </a:cubicBezTo>
                <a:lnTo>
                  <a:pt x="10175" y="310"/>
                </a:lnTo>
                <a:lnTo>
                  <a:pt x="8548" y="283"/>
                </a:lnTo>
                <a:lnTo>
                  <a:pt x="8548" y="283"/>
                </a:lnTo>
                <a:lnTo>
                  <a:pt x="8660" y="989"/>
                </a:lnTo>
                <a:cubicBezTo>
                  <a:pt x="8857" y="1020"/>
                  <a:pt x="8888" y="1216"/>
                  <a:pt x="8888" y="1427"/>
                </a:cubicBezTo>
                <a:cubicBezTo>
                  <a:pt x="8874" y="1641"/>
                  <a:pt x="8704" y="1811"/>
                  <a:pt x="8477" y="1811"/>
                </a:cubicBezTo>
                <a:cubicBezTo>
                  <a:pt x="8263" y="1811"/>
                  <a:pt x="8222" y="1811"/>
                  <a:pt x="8222" y="1597"/>
                </a:cubicBezTo>
                <a:cubicBezTo>
                  <a:pt x="8222" y="1386"/>
                  <a:pt x="8249" y="1033"/>
                  <a:pt x="8449" y="1020"/>
                </a:cubicBezTo>
                <a:lnTo>
                  <a:pt x="8463" y="269"/>
                </a:lnTo>
                <a:lnTo>
                  <a:pt x="6976" y="425"/>
                </a:lnTo>
                <a:lnTo>
                  <a:pt x="6962" y="1172"/>
                </a:lnTo>
                <a:cubicBezTo>
                  <a:pt x="7159" y="1203"/>
                  <a:pt x="7315" y="1373"/>
                  <a:pt x="7302" y="1570"/>
                </a:cubicBezTo>
                <a:cubicBezTo>
                  <a:pt x="7302" y="1740"/>
                  <a:pt x="7127" y="1775"/>
                  <a:pt x="6952" y="1775"/>
                </a:cubicBezTo>
                <a:cubicBezTo>
                  <a:pt x="6892" y="1775"/>
                  <a:pt x="6832" y="1771"/>
                  <a:pt x="6779" y="1767"/>
                </a:cubicBezTo>
                <a:cubicBezTo>
                  <a:pt x="6551" y="1767"/>
                  <a:pt x="6551" y="1583"/>
                  <a:pt x="6551" y="1359"/>
                </a:cubicBezTo>
                <a:cubicBezTo>
                  <a:pt x="6565" y="1159"/>
                  <a:pt x="6680" y="1189"/>
                  <a:pt x="6877" y="1172"/>
                </a:cubicBezTo>
                <a:lnTo>
                  <a:pt x="6891" y="425"/>
                </a:lnTo>
                <a:lnTo>
                  <a:pt x="5291" y="323"/>
                </a:lnTo>
                <a:lnTo>
                  <a:pt x="5121" y="948"/>
                </a:lnTo>
                <a:cubicBezTo>
                  <a:pt x="5322" y="975"/>
                  <a:pt x="5478" y="1145"/>
                  <a:pt x="5478" y="1342"/>
                </a:cubicBezTo>
                <a:cubicBezTo>
                  <a:pt x="5478" y="1570"/>
                  <a:pt x="5291" y="1739"/>
                  <a:pt x="5067" y="1739"/>
                </a:cubicBezTo>
                <a:cubicBezTo>
                  <a:pt x="4853" y="1726"/>
                  <a:pt x="4683" y="1556"/>
                  <a:pt x="4683" y="1329"/>
                </a:cubicBezTo>
                <a:cubicBezTo>
                  <a:pt x="4683" y="1132"/>
                  <a:pt x="4853" y="962"/>
                  <a:pt x="5053" y="948"/>
                </a:cubicBezTo>
                <a:lnTo>
                  <a:pt x="5152" y="238"/>
                </a:lnTo>
                <a:lnTo>
                  <a:pt x="3440" y="171"/>
                </a:lnTo>
                <a:lnTo>
                  <a:pt x="3423" y="918"/>
                </a:lnTo>
                <a:cubicBezTo>
                  <a:pt x="3624" y="935"/>
                  <a:pt x="3780" y="1118"/>
                  <a:pt x="3763" y="1315"/>
                </a:cubicBezTo>
                <a:cubicBezTo>
                  <a:pt x="3763" y="1529"/>
                  <a:pt x="3695" y="1896"/>
                  <a:pt x="3468" y="1896"/>
                </a:cubicBezTo>
                <a:cubicBezTo>
                  <a:pt x="3254" y="1896"/>
                  <a:pt x="2972" y="1614"/>
                  <a:pt x="2972" y="1386"/>
                </a:cubicBezTo>
                <a:cubicBezTo>
                  <a:pt x="2972" y="1189"/>
                  <a:pt x="3084" y="1104"/>
                  <a:pt x="3284" y="1087"/>
                </a:cubicBezTo>
                <a:lnTo>
                  <a:pt x="3199" y="323"/>
                </a:lnTo>
                <a:lnTo>
                  <a:pt x="2449" y="140"/>
                </a:lnTo>
                <a:lnTo>
                  <a:pt x="1854" y="918"/>
                </a:lnTo>
                <a:cubicBezTo>
                  <a:pt x="2051" y="935"/>
                  <a:pt x="2320" y="1118"/>
                  <a:pt x="2320" y="1315"/>
                </a:cubicBezTo>
                <a:cubicBezTo>
                  <a:pt x="2307" y="1591"/>
                  <a:pt x="2066" y="1670"/>
                  <a:pt x="1752" y="1670"/>
                </a:cubicBezTo>
                <a:cubicBezTo>
                  <a:pt x="1726" y="1670"/>
                  <a:pt x="1699" y="1669"/>
                  <a:pt x="1671" y="1668"/>
                </a:cubicBezTo>
                <a:cubicBezTo>
                  <a:pt x="1444" y="1655"/>
                  <a:pt x="1274" y="1485"/>
                  <a:pt x="1274" y="1257"/>
                </a:cubicBezTo>
                <a:cubicBezTo>
                  <a:pt x="1287" y="1060"/>
                  <a:pt x="1372" y="877"/>
                  <a:pt x="1573" y="863"/>
                </a:cubicBezTo>
                <a:lnTo>
                  <a:pt x="1827" y="171"/>
                </a:lnTo>
                <a:lnTo>
                  <a:pt x="778" y="1"/>
                </a:lnTo>
                <a:close/>
              </a:path>
            </a:pathLst>
          </a:custGeom>
          <a:solidFill>
            <a:srgbClr val="F5F3E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29"/>
          <p:cNvSpPr/>
          <p:nvPr/>
        </p:nvSpPr>
        <p:spPr>
          <a:xfrm>
            <a:off x="1575769" y="794134"/>
            <a:ext cx="6169161" cy="139336"/>
          </a:xfrm>
          <a:custGeom>
            <a:rect b="b" l="l" r="r" t="t"/>
            <a:pathLst>
              <a:path extrusionOk="0" h="667" w="29532">
                <a:moveTo>
                  <a:pt x="0" y="1"/>
                </a:moveTo>
                <a:lnTo>
                  <a:pt x="0" y="45"/>
                </a:lnTo>
                <a:lnTo>
                  <a:pt x="29532" y="666"/>
                </a:lnTo>
                <a:lnTo>
                  <a:pt x="29532" y="622"/>
                </a:lnTo>
                <a:lnTo>
                  <a:pt x="0" y="1"/>
                </a:lnTo>
                <a:close/>
              </a:path>
            </a:pathLst>
          </a:custGeom>
          <a:solidFill>
            <a:srgbClr val="D6545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29"/>
          <p:cNvSpPr/>
          <p:nvPr/>
        </p:nvSpPr>
        <p:spPr>
          <a:xfrm>
            <a:off x="1572845" y="856594"/>
            <a:ext cx="6169370" cy="135785"/>
          </a:xfrm>
          <a:custGeom>
            <a:rect b="b" l="l" r="r" t="t"/>
            <a:pathLst>
              <a:path extrusionOk="0" h="650" w="29533">
                <a:moveTo>
                  <a:pt x="0" y="1"/>
                </a:moveTo>
                <a:lnTo>
                  <a:pt x="0" y="28"/>
                </a:lnTo>
                <a:lnTo>
                  <a:pt x="29532" y="649"/>
                </a:lnTo>
                <a:lnTo>
                  <a:pt x="29532" y="609"/>
                </a:lnTo>
                <a:lnTo>
                  <a:pt x="0" y="1"/>
                </a:lnTo>
                <a:close/>
              </a:path>
            </a:pathLst>
          </a:custGeom>
          <a:solidFill>
            <a:srgbClr val="D6545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29"/>
          <p:cNvSpPr txBox="1"/>
          <p:nvPr>
            <p:ph idx="1" type="subTitle"/>
          </p:nvPr>
        </p:nvSpPr>
        <p:spPr>
          <a:xfrm>
            <a:off x="2642825" y="1751425"/>
            <a:ext cx="3852000" cy="1073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46" name="Google Shape;246;p29"/>
          <p:cNvSpPr txBox="1"/>
          <p:nvPr>
            <p:ph type="ctrTitle"/>
          </p:nvPr>
        </p:nvSpPr>
        <p:spPr>
          <a:xfrm flipH="1">
            <a:off x="2649175" y="1068325"/>
            <a:ext cx="3852000" cy="8355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5200"/>
              <a:buNone/>
              <a:defRPr sz="36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47" name="Google Shape;247;p29"/>
          <p:cNvSpPr txBox="1"/>
          <p:nvPr/>
        </p:nvSpPr>
        <p:spPr>
          <a:xfrm>
            <a:off x="2570550" y="3151425"/>
            <a:ext cx="4002900" cy="72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300"/>
              </a:spcBef>
              <a:spcAft>
                <a:spcPts val="0"/>
              </a:spcAft>
              <a:buClr>
                <a:schemeClr val="dk1"/>
              </a:buClr>
              <a:buSzPts val="1100"/>
              <a:buFont typeface="Arial"/>
              <a:buNone/>
            </a:pPr>
            <a:r>
              <a:rPr b="0" i="0" lang="en-US" sz="1100" u="none" cap="none" strike="noStrike">
                <a:solidFill>
                  <a:schemeClr val="dk2"/>
                </a:solidFill>
                <a:latin typeface="Bellota Text"/>
                <a:ea typeface="Bellota Text"/>
                <a:cs typeface="Bellota Text"/>
                <a:sym typeface="Bellota Text"/>
              </a:rPr>
              <a:t>CRÉDITOS: Esta plantilla de presentación fue creada por </a:t>
            </a:r>
            <a:r>
              <a:rPr b="1" i="0" lang="en-US" sz="1100" u="none" cap="none" strike="noStrike">
                <a:solidFill>
                  <a:schemeClr val="dk2"/>
                </a:solidFill>
                <a:latin typeface="Bellota Text"/>
                <a:ea typeface="Bellota Text"/>
                <a:cs typeface="Bellota Text"/>
                <a:sym typeface="Bellota Text"/>
              </a:rPr>
              <a:t>Slidesgo</a:t>
            </a:r>
            <a:r>
              <a:rPr b="0" i="0" lang="en-US" sz="1100" u="none" cap="none" strike="noStrike">
                <a:solidFill>
                  <a:schemeClr val="dk2"/>
                </a:solidFill>
                <a:latin typeface="Bellota Text"/>
                <a:ea typeface="Bellota Text"/>
                <a:cs typeface="Bellota Text"/>
                <a:sym typeface="Bellota Text"/>
              </a:rPr>
              <a:t>, que incluye iconos de </a:t>
            </a:r>
            <a:r>
              <a:rPr b="1" i="0" lang="en-US" sz="1100" u="none" cap="none" strike="noStrike">
                <a:solidFill>
                  <a:schemeClr val="dk2"/>
                </a:solidFill>
                <a:latin typeface="Bellota Text"/>
                <a:ea typeface="Bellota Text"/>
                <a:cs typeface="Bellota Text"/>
                <a:sym typeface="Bellota Text"/>
              </a:rPr>
              <a:t>Flaticon</a:t>
            </a:r>
            <a:r>
              <a:rPr b="0" i="0" lang="en-US" sz="1100" u="none" cap="none" strike="noStrike">
                <a:solidFill>
                  <a:schemeClr val="dk2"/>
                </a:solidFill>
                <a:latin typeface="Bellota Text"/>
                <a:ea typeface="Bellota Text"/>
                <a:cs typeface="Bellota Text"/>
                <a:sym typeface="Bellota Text"/>
              </a:rPr>
              <a:t>, infografías e imágenes de </a:t>
            </a:r>
            <a:r>
              <a:rPr b="1" i="0" lang="en-US" sz="1100" u="none" cap="none" strike="noStrike">
                <a:solidFill>
                  <a:schemeClr val="dk2"/>
                </a:solidFill>
                <a:latin typeface="Bellota Text"/>
                <a:ea typeface="Bellota Text"/>
                <a:cs typeface="Bellota Text"/>
                <a:sym typeface="Bellota Text"/>
              </a:rPr>
              <a:t>Freepik </a:t>
            </a:r>
            <a:endParaRPr b="1" i="0" sz="1100" u="none" cap="none" strike="noStrike">
              <a:solidFill>
                <a:schemeClr val="dk2"/>
              </a:solidFill>
              <a:latin typeface="Bellota Text"/>
              <a:ea typeface="Bellota Text"/>
              <a:cs typeface="Bellota Text"/>
              <a:sym typeface="Bellota Text"/>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248" name="Shape 248"/>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1">
  <p:cSld name="CUSTOM_12_2">
    <p:spTree>
      <p:nvGrpSpPr>
        <p:cNvPr id="249" name="Shape 249"/>
        <p:cNvGrpSpPr/>
        <p:nvPr/>
      </p:nvGrpSpPr>
      <p:grpSpPr>
        <a:xfrm>
          <a:off x="0" y="0"/>
          <a:ext cx="0" cy="0"/>
          <a:chOff x="0" y="0"/>
          <a:chExt cx="0" cy="0"/>
        </a:xfrm>
      </p:grpSpPr>
      <p:pic>
        <p:nvPicPr>
          <p:cNvPr id="250" name="Google Shape;250;p31"/>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251" name="Google Shape;251;p31"/>
          <p:cNvPicPr preferRelativeResize="0"/>
          <p:nvPr/>
        </p:nvPicPr>
        <p:blipFill rotWithShape="1">
          <a:blip r:embed="rId3">
            <a:alphaModFix/>
          </a:blip>
          <a:srcRect b="0" l="0" r="0" t="0"/>
          <a:stretch/>
        </p:blipFill>
        <p:spPr>
          <a:xfrm>
            <a:off x="0" y="0"/>
            <a:ext cx="9144003" cy="5143501"/>
          </a:xfrm>
          <a:prstGeom prst="rect">
            <a:avLst/>
          </a:prstGeom>
          <a:noFill/>
          <a:ln>
            <a:noFill/>
          </a:ln>
        </p:spPr>
      </p:pic>
      <p:pic>
        <p:nvPicPr>
          <p:cNvPr id="252" name="Google Shape;252;p31"/>
          <p:cNvPicPr preferRelativeResize="0"/>
          <p:nvPr/>
        </p:nvPicPr>
        <p:blipFill rotWithShape="1">
          <a:blip r:embed="rId4">
            <a:alphaModFix/>
          </a:blip>
          <a:srcRect b="0" l="0" r="0" t="0"/>
          <a:stretch/>
        </p:blipFill>
        <p:spPr>
          <a:xfrm>
            <a:off x="0" y="0"/>
            <a:ext cx="9144003" cy="5143501"/>
          </a:xfrm>
          <a:prstGeom prst="rect">
            <a:avLst/>
          </a:prstGeom>
          <a:noFill/>
          <a:ln>
            <a:noFill/>
          </a:ln>
        </p:spPr>
      </p:pic>
      <p:sp>
        <p:nvSpPr>
          <p:cNvPr id="253" name="Google Shape;253;p31"/>
          <p:cNvSpPr txBox="1"/>
          <p:nvPr>
            <p:ph type="title"/>
          </p:nvPr>
        </p:nvSpPr>
        <p:spPr>
          <a:xfrm>
            <a:off x="1372600" y="2143650"/>
            <a:ext cx="2835600" cy="553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800"/>
              <a:buNone/>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254" name="Google Shape;254;p31"/>
          <p:cNvSpPr txBox="1"/>
          <p:nvPr>
            <p:ph idx="1" type="subTitle"/>
          </p:nvPr>
        </p:nvSpPr>
        <p:spPr>
          <a:xfrm>
            <a:off x="1372600" y="2697450"/>
            <a:ext cx="2835600" cy="462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_1">
    <p:bg>
      <p:bgPr>
        <a:solidFill>
          <a:schemeClr val="accent1"/>
        </a:solidFill>
      </p:bgPr>
    </p:bg>
    <p:spTree>
      <p:nvGrpSpPr>
        <p:cNvPr id="255" name="Shape 255"/>
        <p:cNvGrpSpPr/>
        <p:nvPr/>
      </p:nvGrpSpPr>
      <p:grpSpPr>
        <a:xfrm>
          <a:off x="0" y="0"/>
          <a:ext cx="0" cy="0"/>
          <a:chOff x="0" y="0"/>
          <a:chExt cx="0" cy="0"/>
        </a:xfrm>
      </p:grpSpPr>
      <p:pic>
        <p:nvPicPr>
          <p:cNvPr id="256" name="Google Shape;256;p32"/>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257" name="Google Shape;257;p32"/>
          <p:cNvPicPr preferRelativeResize="0"/>
          <p:nvPr/>
        </p:nvPicPr>
        <p:blipFill rotWithShape="1">
          <a:blip r:embed="rId3">
            <a:alphaModFix/>
          </a:blip>
          <a:srcRect b="0" l="0" r="0" t="0"/>
          <a:stretch/>
        </p:blipFill>
        <p:spPr>
          <a:xfrm>
            <a:off x="0" y="0"/>
            <a:ext cx="9144003" cy="5143501"/>
          </a:xfrm>
          <a:prstGeom prst="rect">
            <a:avLst/>
          </a:prstGeom>
          <a:noFill/>
          <a:ln>
            <a:noFill/>
          </a:ln>
        </p:spPr>
      </p:pic>
      <p:pic>
        <p:nvPicPr>
          <p:cNvPr id="258" name="Google Shape;258;p32"/>
          <p:cNvPicPr preferRelativeResize="0"/>
          <p:nvPr/>
        </p:nvPicPr>
        <p:blipFill rotWithShape="1">
          <a:blip r:embed="rId4">
            <a:alphaModFix/>
          </a:blip>
          <a:srcRect b="0" l="0" r="0" t="0"/>
          <a:stretch/>
        </p:blipFill>
        <p:spPr>
          <a:xfrm>
            <a:off x="0" y="0"/>
            <a:ext cx="9144003" cy="514350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2_2">
    <p:bg>
      <p:bgPr>
        <a:solidFill>
          <a:schemeClr val="accent4"/>
        </a:solidFill>
      </p:bgPr>
    </p:bg>
    <p:spTree>
      <p:nvGrpSpPr>
        <p:cNvPr id="259" name="Shape 259"/>
        <p:cNvGrpSpPr/>
        <p:nvPr/>
      </p:nvGrpSpPr>
      <p:grpSpPr>
        <a:xfrm>
          <a:off x="0" y="0"/>
          <a:ext cx="0" cy="0"/>
          <a:chOff x="0" y="0"/>
          <a:chExt cx="0" cy="0"/>
        </a:xfrm>
      </p:grpSpPr>
      <p:pic>
        <p:nvPicPr>
          <p:cNvPr id="260" name="Google Shape;260;p33"/>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261" name="Google Shape;261;p33"/>
          <p:cNvPicPr preferRelativeResize="0"/>
          <p:nvPr/>
        </p:nvPicPr>
        <p:blipFill rotWithShape="1">
          <a:blip r:embed="rId3">
            <a:alphaModFix/>
          </a:blip>
          <a:srcRect b="0" l="0" r="0" t="0"/>
          <a:stretch/>
        </p:blipFill>
        <p:spPr>
          <a:xfrm>
            <a:off x="0" y="0"/>
            <a:ext cx="9144003" cy="5143501"/>
          </a:xfrm>
          <a:prstGeom prst="rect">
            <a:avLst/>
          </a:prstGeom>
          <a:noFill/>
          <a:ln>
            <a:noFill/>
          </a:ln>
        </p:spPr>
      </p:pic>
      <p:pic>
        <p:nvPicPr>
          <p:cNvPr id="262" name="Google Shape;262;p33"/>
          <p:cNvPicPr preferRelativeResize="0"/>
          <p:nvPr/>
        </p:nvPicPr>
        <p:blipFill rotWithShape="1">
          <a:blip r:embed="rId4">
            <a:alphaModFix/>
          </a:blip>
          <a:srcRect b="0" l="0" r="0" t="0"/>
          <a:stretch/>
        </p:blipFill>
        <p:spPr>
          <a:xfrm>
            <a:off x="0" y="0"/>
            <a:ext cx="9144003" cy="514350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3"/>
        </a:solidFill>
      </p:bgPr>
    </p:bg>
    <p:spTree>
      <p:nvGrpSpPr>
        <p:cNvPr id="5" name="Shape 5"/>
        <p:cNvGrpSpPr/>
        <p:nvPr/>
      </p:nvGrpSpPr>
      <p:grpSpPr>
        <a:xfrm>
          <a:off x="0" y="0"/>
          <a:ext cx="0" cy="0"/>
          <a:chOff x="0" y="0"/>
          <a:chExt cx="0" cy="0"/>
        </a:xfrm>
      </p:grpSpPr>
      <p:sp>
        <p:nvSpPr>
          <p:cNvPr id="6" name="Google Shape;6;p18"/>
          <p:cNvSpPr txBox="1"/>
          <p:nvPr>
            <p:ph type="title"/>
          </p:nvPr>
        </p:nvSpPr>
        <p:spPr>
          <a:xfrm>
            <a:off x="720000" y="540000"/>
            <a:ext cx="7704000" cy="4776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chemeClr val="dk2"/>
              </a:buClr>
              <a:buSzPts val="3000"/>
              <a:buFont typeface="Courgette"/>
              <a:buNone/>
              <a:defRPr b="1" i="0" sz="3000" u="none" cap="none" strike="noStrike">
                <a:solidFill>
                  <a:schemeClr val="dk2"/>
                </a:solidFill>
                <a:latin typeface="Courgette"/>
                <a:ea typeface="Courgette"/>
                <a:cs typeface="Courgette"/>
                <a:sym typeface="Courgette"/>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8"/>
          <p:cNvSpPr txBox="1"/>
          <p:nvPr>
            <p:ph idx="1" type="body"/>
          </p:nvPr>
        </p:nvSpPr>
        <p:spPr>
          <a:xfrm>
            <a:off x="720000" y="1152475"/>
            <a:ext cx="7704000" cy="34509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chemeClr val="dk2"/>
              </a:buClr>
              <a:buSzPts val="1400"/>
              <a:buFont typeface="Bellota Text"/>
              <a:buChar char="●"/>
              <a:defRPr b="0" i="0" sz="1400" u="none" cap="none" strike="noStrike">
                <a:solidFill>
                  <a:schemeClr val="dk2"/>
                </a:solidFill>
                <a:latin typeface="Bellota Text"/>
                <a:ea typeface="Bellota Text"/>
                <a:cs typeface="Bellota Text"/>
                <a:sym typeface="Bellota Text"/>
              </a:defRPr>
            </a:lvl1pPr>
            <a:lvl2pPr indent="-317500" lvl="1" marL="914400" marR="0" rtl="0" algn="l">
              <a:lnSpc>
                <a:spcPct val="100000"/>
              </a:lnSpc>
              <a:spcBef>
                <a:spcPts val="0"/>
              </a:spcBef>
              <a:spcAft>
                <a:spcPts val="0"/>
              </a:spcAft>
              <a:buClr>
                <a:schemeClr val="dk2"/>
              </a:buClr>
              <a:buSzPts val="1400"/>
              <a:buFont typeface="Bellota Text"/>
              <a:buChar char="○"/>
              <a:defRPr b="0" i="0" sz="1400" u="none" cap="none" strike="noStrike">
                <a:solidFill>
                  <a:schemeClr val="dk2"/>
                </a:solidFill>
                <a:latin typeface="Bellota Text"/>
                <a:ea typeface="Bellota Text"/>
                <a:cs typeface="Bellota Text"/>
                <a:sym typeface="Bellota Text"/>
              </a:defRPr>
            </a:lvl2pPr>
            <a:lvl3pPr indent="-317500" lvl="2" marL="1371600" marR="0" rtl="0" algn="l">
              <a:lnSpc>
                <a:spcPct val="100000"/>
              </a:lnSpc>
              <a:spcBef>
                <a:spcPts val="0"/>
              </a:spcBef>
              <a:spcAft>
                <a:spcPts val="0"/>
              </a:spcAft>
              <a:buClr>
                <a:schemeClr val="dk2"/>
              </a:buClr>
              <a:buSzPts val="1400"/>
              <a:buFont typeface="Bellota Text"/>
              <a:buChar char="■"/>
              <a:defRPr b="0" i="0" sz="1400" u="none" cap="none" strike="noStrike">
                <a:solidFill>
                  <a:schemeClr val="dk2"/>
                </a:solidFill>
                <a:latin typeface="Bellota Text"/>
                <a:ea typeface="Bellota Text"/>
                <a:cs typeface="Bellota Text"/>
                <a:sym typeface="Bellota Text"/>
              </a:defRPr>
            </a:lvl3pPr>
            <a:lvl4pPr indent="-317500" lvl="3" marL="1828800" marR="0" rtl="0" algn="l">
              <a:lnSpc>
                <a:spcPct val="100000"/>
              </a:lnSpc>
              <a:spcBef>
                <a:spcPts val="0"/>
              </a:spcBef>
              <a:spcAft>
                <a:spcPts val="0"/>
              </a:spcAft>
              <a:buClr>
                <a:schemeClr val="dk2"/>
              </a:buClr>
              <a:buSzPts val="1400"/>
              <a:buFont typeface="Bellota Text"/>
              <a:buChar char="●"/>
              <a:defRPr b="0" i="0" sz="1400" u="none" cap="none" strike="noStrike">
                <a:solidFill>
                  <a:schemeClr val="dk2"/>
                </a:solidFill>
                <a:latin typeface="Bellota Text"/>
                <a:ea typeface="Bellota Text"/>
                <a:cs typeface="Bellota Text"/>
                <a:sym typeface="Bellota Text"/>
              </a:defRPr>
            </a:lvl4pPr>
            <a:lvl5pPr indent="-317500" lvl="4" marL="2286000" marR="0" rtl="0" algn="l">
              <a:lnSpc>
                <a:spcPct val="100000"/>
              </a:lnSpc>
              <a:spcBef>
                <a:spcPts val="0"/>
              </a:spcBef>
              <a:spcAft>
                <a:spcPts val="0"/>
              </a:spcAft>
              <a:buClr>
                <a:schemeClr val="dk2"/>
              </a:buClr>
              <a:buSzPts val="1400"/>
              <a:buFont typeface="Bellota Text"/>
              <a:buChar char="○"/>
              <a:defRPr b="0" i="0" sz="1400" u="none" cap="none" strike="noStrike">
                <a:solidFill>
                  <a:schemeClr val="dk2"/>
                </a:solidFill>
                <a:latin typeface="Bellota Text"/>
                <a:ea typeface="Bellota Text"/>
                <a:cs typeface="Bellota Text"/>
                <a:sym typeface="Bellota Text"/>
              </a:defRPr>
            </a:lvl5pPr>
            <a:lvl6pPr indent="-317500" lvl="5" marL="2743200" marR="0" rtl="0" algn="l">
              <a:lnSpc>
                <a:spcPct val="100000"/>
              </a:lnSpc>
              <a:spcBef>
                <a:spcPts val="0"/>
              </a:spcBef>
              <a:spcAft>
                <a:spcPts val="0"/>
              </a:spcAft>
              <a:buClr>
                <a:schemeClr val="dk2"/>
              </a:buClr>
              <a:buSzPts val="1400"/>
              <a:buFont typeface="Bellota Text"/>
              <a:buChar char="■"/>
              <a:defRPr b="0" i="0" sz="1400" u="none" cap="none" strike="noStrike">
                <a:solidFill>
                  <a:schemeClr val="dk2"/>
                </a:solidFill>
                <a:latin typeface="Bellota Text"/>
                <a:ea typeface="Bellota Text"/>
                <a:cs typeface="Bellota Text"/>
                <a:sym typeface="Bellota Text"/>
              </a:defRPr>
            </a:lvl6pPr>
            <a:lvl7pPr indent="-317500" lvl="6" marL="3200400" marR="0" rtl="0" algn="l">
              <a:lnSpc>
                <a:spcPct val="100000"/>
              </a:lnSpc>
              <a:spcBef>
                <a:spcPts val="0"/>
              </a:spcBef>
              <a:spcAft>
                <a:spcPts val="0"/>
              </a:spcAft>
              <a:buClr>
                <a:schemeClr val="dk2"/>
              </a:buClr>
              <a:buSzPts val="1400"/>
              <a:buFont typeface="Bellota Text"/>
              <a:buChar char="●"/>
              <a:defRPr b="0" i="0" sz="1400" u="none" cap="none" strike="noStrike">
                <a:solidFill>
                  <a:schemeClr val="dk2"/>
                </a:solidFill>
                <a:latin typeface="Bellota Text"/>
                <a:ea typeface="Bellota Text"/>
                <a:cs typeface="Bellota Text"/>
                <a:sym typeface="Bellota Text"/>
              </a:defRPr>
            </a:lvl7pPr>
            <a:lvl8pPr indent="-317500" lvl="7" marL="3657600" marR="0" rtl="0" algn="l">
              <a:lnSpc>
                <a:spcPct val="100000"/>
              </a:lnSpc>
              <a:spcBef>
                <a:spcPts val="0"/>
              </a:spcBef>
              <a:spcAft>
                <a:spcPts val="0"/>
              </a:spcAft>
              <a:buClr>
                <a:schemeClr val="dk2"/>
              </a:buClr>
              <a:buSzPts val="1400"/>
              <a:buFont typeface="Bellota Text"/>
              <a:buChar char="○"/>
              <a:defRPr b="0" i="0" sz="1400" u="none" cap="none" strike="noStrike">
                <a:solidFill>
                  <a:schemeClr val="dk2"/>
                </a:solidFill>
                <a:latin typeface="Bellota Text"/>
                <a:ea typeface="Bellota Text"/>
                <a:cs typeface="Bellota Text"/>
                <a:sym typeface="Bellota Text"/>
              </a:defRPr>
            </a:lvl8pPr>
            <a:lvl9pPr indent="-317500" lvl="8" marL="4114800" marR="0" rtl="0" algn="l">
              <a:lnSpc>
                <a:spcPct val="100000"/>
              </a:lnSpc>
              <a:spcBef>
                <a:spcPts val="0"/>
              </a:spcBef>
              <a:spcAft>
                <a:spcPts val="0"/>
              </a:spcAft>
              <a:buClr>
                <a:schemeClr val="dk2"/>
              </a:buClr>
              <a:buSzPts val="1400"/>
              <a:buFont typeface="Bellota Text"/>
              <a:buChar char="■"/>
              <a:defRPr b="0" i="0" sz="1400" u="none" cap="none" strike="noStrike">
                <a:solidFill>
                  <a:schemeClr val="dk2"/>
                </a:solidFill>
                <a:latin typeface="Bellota Text"/>
                <a:ea typeface="Bellota Text"/>
                <a:cs typeface="Bellota Text"/>
                <a:sym typeface="Bellota Text"/>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2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21.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
          <p:cNvSpPr txBox="1"/>
          <p:nvPr>
            <p:ph type="ctrTitle"/>
          </p:nvPr>
        </p:nvSpPr>
        <p:spPr>
          <a:xfrm>
            <a:off x="2005350" y="2002837"/>
            <a:ext cx="5133300" cy="1489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800"/>
              <a:buNone/>
            </a:pPr>
            <a:r>
              <a:rPr lang="en-US"/>
              <a:t>Interview Etiquette </a:t>
            </a:r>
            <a:endParaRPr/>
          </a:p>
        </p:txBody>
      </p:sp>
      <p:sp>
        <p:nvSpPr>
          <p:cNvPr id="268" name="Google Shape;268;p1"/>
          <p:cNvSpPr txBox="1"/>
          <p:nvPr>
            <p:ph idx="1" type="subTitle"/>
          </p:nvPr>
        </p:nvSpPr>
        <p:spPr>
          <a:xfrm>
            <a:off x="2005350" y="3140663"/>
            <a:ext cx="5133300" cy="54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800"/>
              <a:buNone/>
            </a:pPr>
            <a:r>
              <a:rPr lang="en-US"/>
              <a:t>MYMI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
          <p:cNvSpPr txBox="1"/>
          <p:nvPr>
            <p:ph type="title"/>
          </p:nvPr>
        </p:nvSpPr>
        <p:spPr>
          <a:xfrm>
            <a:off x="720000" y="540000"/>
            <a:ext cx="7704000" cy="477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000"/>
              <a:buNone/>
            </a:pPr>
            <a:r>
              <a:rPr lang="en-US"/>
              <a:t>Purpose and Aims </a:t>
            </a:r>
            <a:endParaRPr/>
          </a:p>
        </p:txBody>
      </p:sp>
      <p:sp>
        <p:nvSpPr>
          <p:cNvPr id="274" name="Google Shape;274;p2"/>
          <p:cNvSpPr txBox="1"/>
          <p:nvPr>
            <p:ph idx="1" type="body"/>
          </p:nvPr>
        </p:nvSpPr>
        <p:spPr>
          <a:xfrm>
            <a:off x="720000" y="1152475"/>
            <a:ext cx="7704000" cy="3450900"/>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SzPts val="1400"/>
              <a:buNone/>
            </a:pPr>
            <a:r>
              <a:rPr b="1" lang="en-US" sz="1600">
                <a:latin typeface="Karla"/>
                <a:ea typeface="Karla"/>
                <a:cs typeface="Karla"/>
                <a:sym typeface="Karla"/>
              </a:rPr>
              <a:t>Preparing for conducting interviews </a:t>
            </a:r>
            <a:endParaRPr/>
          </a:p>
          <a:p>
            <a:pPr indent="0" lvl="0" marL="139700" rtl="0" algn="l">
              <a:lnSpc>
                <a:spcPct val="100000"/>
              </a:lnSpc>
              <a:spcBef>
                <a:spcPts val="0"/>
              </a:spcBef>
              <a:spcAft>
                <a:spcPts val="0"/>
              </a:spcAft>
              <a:buSzPts val="1400"/>
              <a:buNone/>
            </a:pPr>
            <a:r>
              <a:t/>
            </a:r>
            <a:endParaRPr b="1" sz="1600">
              <a:latin typeface="Bellota Text"/>
              <a:ea typeface="Bellota Text"/>
              <a:cs typeface="Bellota Text"/>
              <a:sym typeface="Bellota Text"/>
            </a:endParaRPr>
          </a:p>
          <a:p>
            <a:pPr indent="-317500" lvl="1" marL="914400" rtl="0" algn="l">
              <a:lnSpc>
                <a:spcPct val="100000"/>
              </a:lnSpc>
              <a:spcBef>
                <a:spcPts val="0"/>
              </a:spcBef>
              <a:spcAft>
                <a:spcPts val="0"/>
              </a:spcAft>
              <a:buSzPts val="1400"/>
              <a:buFont typeface="Noto Sans Symbols"/>
              <a:buChar char="❑"/>
            </a:pPr>
            <a:r>
              <a:rPr lang="en-US" sz="1600">
                <a:latin typeface="Bellota Text"/>
                <a:ea typeface="Bellota Text"/>
                <a:cs typeface="Bellota Text"/>
                <a:sym typeface="Bellota Text"/>
              </a:rPr>
              <a:t>How to conduct interviews</a:t>
            </a:r>
            <a:endParaRPr/>
          </a:p>
          <a:p>
            <a:pPr indent="-317500" lvl="2" marL="1371600" rtl="0" algn="l">
              <a:lnSpc>
                <a:spcPct val="100000"/>
              </a:lnSpc>
              <a:spcBef>
                <a:spcPts val="0"/>
              </a:spcBef>
              <a:spcAft>
                <a:spcPts val="0"/>
              </a:spcAft>
              <a:buSzPts val="1400"/>
              <a:buFont typeface="Courier New"/>
              <a:buChar char="o"/>
            </a:pPr>
            <a:r>
              <a:rPr lang="en-US">
                <a:latin typeface="Bellota Text"/>
                <a:ea typeface="Bellota Text"/>
                <a:cs typeface="Bellota Text"/>
                <a:sym typeface="Bellota Text"/>
              </a:rPr>
              <a:t>The role of the interviewer</a:t>
            </a:r>
            <a:endParaRPr/>
          </a:p>
          <a:p>
            <a:pPr indent="0" lvl="2" marL="1054100" rtl="0" algn="l">
              <a:lnSpc>
                <a:spcPct val="100000"/>
              </a:lnSpc>
              <a:spcBef>
                <a:spcPts val="0"/>
              </a:spcBef>
              <a:spcAft>
                <a:spcPts val="0"/>
              </a:spcAft>
              <a:buSzPts val="1400"/>
              <a:buNone/>
            </a:pPr>
            <a:r>
              <a:t/>
            </a:r>
            <a:endParaRPr>
              <a:latin typeface="Bellota Text"/>
              <a:ea typeface="Bellota Text"/>
              <a:cs typeface="Bellota Text"/>
              <a:sym typeface="Bellota Text"/>
            </a:endParaRPr>
          </a:p>
          <a:p>
            <a:pPr indent="-317500" lvl="1" marL="914400" rtl="0" algn="l">
              <a:lnSpc>
                <a:spcPct val="100000"/>
              </a:lnSpc>
              <a:spcBef>
                <a:spcPts val="0"/>
              </a:spcBef>
              <a:spcAft>
                <a:spcPts val="0"/>
              </a:spcAft>
              <a:buSzPts val="1400"/>
              <a:buFont typeface="Noto Sans Symbols"/>
              <a:buChar char="❑"/>
            </a:pPr>
            <a:r>
              <a:rPr lang="en-US" sz="1600">
                <a:latin typeface="Bellota Text"/>
                <a:ea typeface="Bellota Text"/>
                <a:cs typeface="Bellota Text"/>
                <a:sym typeface="Bellota Text"/>
              </a:rPr>
              <a:t>Drafting the questions </a:t>
            </a:r>
            <a:endParaRPr/>
          </a:p>
          <a:p>
            <a:pPr indent="-317500" lvl="2" marL="1371600" rtl="0" algn="l">
              <a:lnSpc>
                <a:spcPct val="100000"/>
              </a:lnSpc>
              <a:spcBef>
                <a:spcPts val="0"/>
              </a:spcBef>
              <a:spcAft>
                <a:spcPts val="0"/>
              </a:spcAft>
              <a:buSzPts val="1400"/>
              <a:buFont typeface="Courier New"/>
              <a:buChar char="o"/>
            </a:pPr>
            <a:r>
              <a:rPr lang="en-US">
                <a:latin typeface="Bellota Text"/>
                <a:ea typeface="Bellota Text"/>
                <a:cs typeface="Bellota Text"/>
                <a:sym typeface="Bellota Text"/>
              </a:rPr>
              <a:t>What to ask</a:t>
            </a:r>
            <a:endParaRPr/>
          </a:p>
          <a:p>
            <a:pPr indent="-317500" lvl="2" marL="1371600" rtl="0" algn="l">
              <a:lnSpc>
                <a:spcPct val="100000"/>
              </a:lnSpc>
              <a:spcBef>
                <a:spcPts val="0"/>
              </a:spcBef>
              <a:spcAft>
                <a:spcPts val="0"/>
              </a:spcAft>
              <a:buSzPts val="1400"/>
              <a:buFont typeface="Courier New"/>
              <a:buChar char="o"/>
            </a:pPr>
            <a:r>
              <a:rPr lang="en-US">
                <a:latin typeface="Bellota Text"/>
                <a:ea typeface="Bellota Text"/>
                <a:cs typeface="Bellota Text"/>
                <a:sym typeface="Bellota Text"/>
              </a:rPr>
              <a:t>What information is needed</a:t>
            </a:r>
            <a:endParaRPr/>
          </a:p>
          <a:p>
            <a:pPr indent="0" lvl="2" marL="1054100" rtl="0" algn="l">
              <a:lnSpc>
                <a:spcPct val="100000"/>
              </a:lnSpc>
              <a:spcBef>
                <a:spcPts val="0"/>
              </a:spcBef>
              <a:spcAft>
                <a:spcPts val="0"/>
              </a:spcAft>
              <a:buSzPts val="1400"/>
              <a:buNone/>
            </a:pPr>
            <a:r>
              <a:t/>
            </a:r>
            <a:endParaRPr>
              <a:latin typeface="Bellota Text"/>
              <a:ea typeface="Bellota Text"/>
              <a:cs typeface="Bellota Text"/>
              <a:sym typeface="Bellota Text"/>
            </a:endParaRPr>
          </a:p>
          <a:p>
            <a:pPr indent="-317500" lvl="1" marL="914400" rtl="0" algn="l">
              <a:lnSpc>
                <a:spcPct val="100000"/>
              </a:lnSpc>
              <a:spcBef>
                <a:spcPts val="0"/>
              </a:spcBef>
              <a:spcAft>
                <a:spcPts val="0"/>
              </a:spcAft>
              <a:buSzPts val="1400"/>
              <a:buFont typeface="Noto Sans Symbols"/>
              <a:buChar char="❑"/>
            </a:pPr>
            <a:r>
              <a:rPr lang="en-US" sz="1600">
                <a:latin typeface="Bellota Text"/>
                <a:ea typeface="Bellota Text"/>
                <a:cs typeface="Bellota Text"/>
                <a:sym typeface="Bellota Text"/>
              </a:rPr>
              <a:t>Emailing/Contact with stakeholders</a:t>
            </a:r>
            <a:endParaRPr>
              <a:latin typeface="Bellota Text"/>
              <a:ea typeface="Bellota Text"/>
              <a:cs typeface="Bellota Text"/>
              <a:sym typeface="Bellota Text"/>
            </a:endParaRPr>
          </a:p>
          <a:p>
            <a:pPr indent="0" lvl="2" marL="1054100" rtl="0" algn="l">
              <a:lnSpc>
                <a:spcPct val="100000"/>
              </a:lnSpc>
              <a:spcBef>
                <a:spcPts val="0"/>
              </a:spcBef>
              <a:spcAft>
                <a:spcPts val="0"/>
              </a:spcAft>
              <a:buSzPts val="1400"/>
              <a:buNone/>
            </a:pPr>
            <a:r>
              <a:t/>
            </a:r>
            <a:endParaRPr sz="1500">
              <a:latin typeface="Bellota Text"/>
              <a:ea typeface="Bellota Text"/>
              <a:cs typeface="Bellota Text"/>
              <a:sym typeface="Bellota Text"/>
            </a:endParaRPr>
          </a:p>
          <a:p>
            <a:pPr indent="-228600" lvl="1" marL="914400" rtl="0" algn="l">
              <a:lnSpc>
                <a:spcPct val="100000"/>
              </a:lnSpc>
              <a:spcBef>
                <a:spcPts val="0"/>
              </a:spcBef>
              <a:spcAft>
                <a:spcPts val="0"/>
              </a:spcAft>
              <a:buSzPts val="1400"/>
              <a:buFont typeface="Courier New"/>
              <a:buNone/>
            </a:pPr>
            <a:r>
              <a:t/>
            </a:r>
            <a:endParaRPr sz="1500">
              <a:latin typeface="Bellota Text"/>
              <a:ea typeface="Bellota Text"/>
              <a:cs typeface="Bellota Text"/>
              <a:sym typeface="Bellota Text"/>
            </a:endParaRPr>
          </a:p>
          <a:p>
            <a:pPr indent="0" lvl="0" marL="139700" rtl="0" algn="l">
              <a:lnSpc>
                <a:spcPct val="100000"/>
              </a:lnSpc>
              <a:spcBef>
                <a:spcPts val="0"/>
              </a:spcBef>
              <a:spcAft>
                <a:spcPts val="0"/>
              </a:spcAft>
              <a:buSzPts val="1400"/>
              <a:buNone/>
            </a:pPr>
            <a:r>
              <a:t/>
            </a:r>
            <a:endParaRPr b="1" sz="1400">
              <a:latin typeface="Bellota Text"/>
              <a:ea typeface="Bellota Text"/>
              <a:cs typeface="Bellota Text"/>
              <a:sym typeface="Bellota Text"/>
            </a:endParaRPr>
          </a:p>
          <a:p>
            <a:pPr indent="-228600" lvl="0" marL="457200" rtl="0" algn="l">
              <a:lnSpc>
                <a:spcPct val="100000"/>
              </a:lnSpc>
              <a:spcBef>
                <a:spcPts val="0"/>
              </a:spcBef>
              <a:spcAft>
                <a:spcPts val="0"/>
              </a:spcAft>
              <a:buSzPts val="1400"/>
              <a:buFont typeface="Courier New"/>
              <a:buNone/>
            </a:pPr>
            <a:r>
              <a:t/>
            </a:r>
            <a:endParaRPr sz="1200">
              <a:latin typeface="Bellota Text"/>
              <a:ea typeface="Bellota Text"/>
              <a:cs typeface="Bellota Text"/>
              <a:sym typeface="Bellota Text"/>
            </a:endParaRPr>
          </a:p>
          <a:p>
            <a:pPr indent="0" lvl="0" marL="0" rtl="0" algn="l">
              <a:lnSpc>
                <a:spcPct val="100000"/>
              </a:lnSpc>
              <a:spcBef>
                <a:spcPts val="0"/>
              </a:spcBef>
              <a:spcAft>
                <a:spcPts val="0"/>
              </a:spcAft>
              <a:buSzPts val="1400"/>
              <a:buNone/>
            </a:pPr>
            <a:r>
              <a:t/>
            </a:r>
            <a:endParaRPr sz="1200">
              <a:latin typeface="Bellota Text"/>
              <a:ea typeface="Bellota Text"/>
              <a:cs typeface="Bellota Text"/>
              <a:sym typeface="Bellota Text"/>
            </a:endParaRPr>
          </a:p>
          <a:p>
            <a:pPr indent="0" lvl="0" marL="0" rtl="0" algn="l">
              <a:lnSpc>
                <a:spcPct val="100000"/>
              </a:lnSpc>
              <a:spcBef>
                <a:spcPts val="0"/>
              </a:spcBef>
              <a:spcAft>
                <a:spcPts val="0"/>
              </a:spcAft>
              <a:buSzPts val="1400"/>
              <a:buNone/>
            </a:pPr>
            <a:r>
              <a:t/>
            </a:r>
            <a:endParaRPr sz="1200">
              <a:latin typeface="Bellota Text"/>
              <a:ea typeface="Bellota Text"/>
              <a:cs typeface="Bellota Text"/>
              <a:sym typeface="Bellota Text"/>
            </a:endParaRPr>
          </a:p>
        </p:txBody>
      </p:sp>
      <p:pic>
        <p:nvPicPr>
          <p:cNvPr descr="The Office&amp;#39;s best episode is “Office Olympics.” Skip Season 1 and start  here. (VIDEO)" id="275" name="Google Shape;275;p2"/>
          <p:cNvPicPr preferRelativeResize="0"/>
          <p:nvPr/>
        </p:nvPicPr>
        <p:blipFill rotWithShape="1">
          <a:blip r:embed="rId3">
            <a:alphaModFix/>
          </a:blip>
          <a:srcRect b="0" l="0" r="0" t="0"/>
          <a:stretch/>
        </p:blipFill>
        <p:spPr>
          <a:xfrm>
            <a:off x="4975873" y="1576047"/>
            <a:ext cx="3568198" cy="199140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grpSp>
        <p:nvGrpSpPr>
          <p:cNvPr id="280" name="Google Shape;280;p3"/>
          <p:cNvGrpSpPr/>
          <p:nvPr/>
        </p:nvGrpSpPr>
        <p:grpSpPr>
          <a:xfrm>
            <a:off x="2710439" y="325326"/>
            <a:ext cx="3722390" cy="1064252"/>
            <a:chOff x="2710439" y="325326"/>
            <a:chExt cx="3722390" cy="1064252"/>
          </a:xfrm>
        </p:grpSpPr>
        <p:sp>
          <p:nvSpPr>
            <p:cNvPr id="281" name="Google Shape;281;p3"/>
            <p:cNvSpPr/>
            <p:nvPr/>
          </p:nvSpPr>
          <p:spPr>
            <a:xfrm rot="-123820">
              <a:off x="2726742" y="391471"/>
              <a:ext cx="3690504" cy="931961"/>
            </a:xfrm>
            <a:custGeom>
              <a:rect b="b" l="l" r="r" t="t"/>
              <a:pathLst>
                <a:path extrusionOk="0" h="7356" w="20037">
                  <a:moveTo>
                    <a:pt x="313" y="0"/>
                  </a:moveTo>
                  <a:lnTo>
                    <a:pt x="0" y="5658"/>
                  </a:lnTo>
                  <a:cubicBezTo>
                    <a:pt x="78" y="5673"/>
                    <a:pt x="144" y="5745"/>
                    <a:pt x="196" y="5745"/>
                  </a:cubicBezTo>
                  <a:cubicBezTo>
                    <a:pt x="201" y="5745"/>
                    <a:pt x="206" y="5744"/>
                    <a:pt x="211" y="5743"/>
                  </a:cubicBezTo>
                  <a:cubicBezTo>
                    <a:pt x="296" y="5743"/>
                    <a:pt x="367" y="5729"/>
                    <a:pt x="425" y="5716"/>
                  </a:cubicBezTo>
                  <a:cubicBezTo>
                    <a:pt x="483" y="5688"/>
                    <a:pt x="537" y="5631"/>
                    <a:pt x="622" y="5631"/>
                  </a:cubicBezTo>
                  <a:cubicBezTo>
                    <a:pt x="680" y="5617"/>
                    <a:pt x="737" y="5604"/>
                    <a:pt x="822" y="5604"/>
                  </a:cubicBezTo>
                  <a:cubicBezTo>
                    <a:pt x="863" y="5604"/>
                    <a:pt x="907" y="5590"/>
                    <a:pt x="934" y="5573"/>
                  </a:cubicBezTo>
                  <a:cubicBezTo>
                    <a:pt x="975" y="5559"/>
                    <a:pt x="1006" y="5546"/>
                    <a:pt x="1033" y="5546"/>
                  </a:cubicBezTo>
                  <a:lnTo>
                    <a:pt x="1247" y="5546"/>
                  </a:lnTo>
                  <a:cubicBezTo>
                    <a:pt x="1301" y="5546"/>
                    <a:pt x="1359" y="5658"/>
                    <a:pt x="1444" y="5658"/>
                  </a:cubicBezTo>
                  <a:cubicBezTo>
                    <a:pt x="1471" y="5658"/>
                    <a:pt x="1501" y="5644"/>
                    <a:pt x="1529" y="5631"/>
                  </a:cubicBezTo>
                  <a:cubicBezTo>
                    <a:pt x="1569" y="5604"/>
                    <a:pt x="1600" y="5590"/>
                    <a:pt x="1641" y="5590"/>
                  </a:cubicBezTo>
                  <a:lnTo>
                    <a:pt x="1770" y="5590"/>
                  </a:lnTo>
                  <a:cubicBezTo>
                    <a:pt x="1797" y="5590"/>
                    <a:pt x="1824" y="5573"/>
                    <a:pt x="1855" y="5573"/>
                  </a:cubicBezTo>
                  <a:cubicBezTo>
                    <a:pt x="1939" y="5590"/>
                    <a:pt x="1994" y="5658"/>
                    <a:pt x="2052" y="5658"/>
                  </a:cubicBezTo>
                  <a:cubicBezTo>
                    <a:pt x="2057" y="5661"/>
                    <a:pt x="2064" y="5663"/>
                    <a:pt x="2070" y="5663"/>
                  </a:cubicBezTo>
                  <a:cubicBezTo>
                    <a:pt x="2096" y="5663"/>
                    <a:pt x="2128" y="5641"/>
                    <a:pt x="2150" y="5631"/>
                  </a:cubicBezTo>
                  <a:cubicBezTo>
                    <a:pt x="2181" y="5617"/>
                    <a:pt x="2221" y="5604"/>
                    <a:pt x="2265" y="5604"/>
                  </a:cubicBezTo>
                  <a:cubicBezTo>
                    <a:pt x="2320" y="5617"/>
                    <a:pt x="2378" y="5716"/>
                    <a:pt x="2462" y="5729"/>
                  </a:cubicBezTo>
                  <a:cubicBezTo>
                    <a:pt x="2490" y="5729"/>
                    <a:pt x="2534" y="5716"/>
                    <a:pt x="2561" y="5688"/>
                  </a:cubicBezTo>
                  <a:cubicBezTo>
                    <a:pt x="2592" y="5679"/>
                    <a:pt x="2621" y="5668"/>
                    <a:pt x="2645" y="5668"/>
                  </a:cubicBezTo>
                  <a:cubicBezTo>
                    <a:pt x="2656" y="5668"/>
                    <a:pt x="2665" y="5670"/>
                    <a:pt x="2673" y="5675"/>
                  </a:cubicBezTo>
                  <a:cubicBezTo>
                    <a:pt x="2731" y="5688"/>
                    <a:pt x="2788" y="5743"/>
                    <a:pt x="2829" y="5773"/>
                  </a:cubicBezTo>
                  <a:cubicBezTo>
                    <a:pt x="2887" y="5814"/>
                    <a:pt x="2901" y="5885"/>
                    <a:pt x="2945" y="5930"/>
                  </a:cubicBezTo>
                  <a:cubicBezTo>
                    <a:pt x="2985" y="5970"/>
                    <a:pt x="3043" y="5997"/>
                    <a:pt x="3098" y="6014"/>
                  </a:cubicBezTo>
                  <a:cubicBezTo>
                    <a:pt x="3155" y="6042"/>
                    <a:pt x="3199" y="6069"/>
                    <a:pt x="3267" y="6069"/>
                  </a:cubicBezTo>
                  <a:cubicBezTo>
                    <a:pt x="3352" y="6082"/>
                    <a:pt x="3424" y="6082"/>
                    <a:pt x="3481" y="6082"/>
                  </a:cubicBezTo>
                  <a:lnTo>
                    <a:pt x="3580" y="6082"/>
                  </a:lnTo>
                  <a:cubicBezTo>
                    <a:pt x="3624" y="6099"/>
                    <a:pt x="3665" y="6099"/>
                    <a:pt x="3692" y="6099"/>
                  </a:cubicBezTo>
                  <a:cubicBezTo>
                    <a:pt x="3763" y="6082"/>
                    <a:pt x="3807" y="5997"/>
                    <a:pt x="3892" y="5984"/>
                  </a:cubicBezTo>
                  <a:cubicBezTo>
                    <a:pt x="3939" y="5984"/>
                    <a:pt x="3998" y="5954"/>
                    <a:pt x="4067" y="5954"/>
                  </a:cubicBezTo>
                  <a:cubicBezTo>
                    <a:pt x="4079" y="5954"/>
                    <a:pt x="4091" y="5955"/>
                    <a:pt x="4103" y="5957"/>
                  </a:cubicBezTo>
                  <a:cubicBezTo>
                    <a:pt x="4188" y="5957"/>
                    <a:pt x="4245" y="5997"/>
                    <a:pt x="4303" y="6014"/>
                  </a:cubicBezTo>
                  <a:cubicBezTo>
                    <a:pt x="4388" y="6014"/>
                    <a:pt x="4429" y="6113"/>
                    <a:pt x="4486" y="6126"/>
                  </a:cubicBezTo>
                  <a:cubicBezTo>
                    <a:pt x="4494" y="6129"/>
                    <a:pt x="4501" y="6130"/>
                    <a:pt x="4508" y="6130"/>
                  </a:cubicBezTo>
                  <a:cubicBezTo>
                    <a:pt x="4539" y="6130"/>
                    <a:pt x="4565" y="6107"/>
                    <a:pt x="4599" y="6082"/>
                  </a:cubicBezTo>
                  <a:cubicBezTo>
                    <a:pt x="4643" y="6069"/>
                    <a:pt x="4683" y="6042"/>
                    <a:pt x="4728" y="6042"/>
                  </a:cubicBezTo>
                  <a:cubicBezTo>
                    <a:pt x="4782" y="6055"/>
                    <a:pt x="4840" y="6055"/>
                    <a:pt x="4925" y="6055"/>
                  </a:cubicBezTo>
                  <a:cubicBezTo>
                    <a:pt x="5009" y="6069"/>
                    <a:pt x="5067" y="6154"/>
                    <a:pt x="5122" y="6184"/>
                  </a:cubicBezTo>
                  <a:cubicBezTo>
                    <a:pt x="5206" y="6198"/>
                    <a:pt x="5251" y="6252"/>
                    <a:pt x="5305" y="6283"/>
                  </a:cubicBezTo>
                  <a:cubicBezTo>
                    <a:pt x="5320" y="6289"/>
                    <a:pt x="5338" y="6293"/>
                    <a:pt x="5358" y="6293"/>
                  </a:cubicBezTo>
                  <a:cubicBezTo>
                    <a:pt x="5377" y="6293"/>
                    <a:pt x="5398" y="6289"/>
                    <a:pt x="5420" y="6283"/>
                  </a:cubicBezTo>
                  <a:lnTo>
                    <a:pt x="5532" y="6283"/>
                  </a:lnTo>
                  <a:cubicBezTo>
                    <a:pt x="5590" y="6310"/>
                    <a:pt x="5645" y="6395"/>
                    <a:pt x="5729" y="6408"/>
                  </a:cubicBezTo>
                  <a:cubicBezTo>
                    <a:pt x="5814" y="6408"/>
                    <a:pt x="5872" y="6408"/>
                    <a:pt x="5930" y="6422"/>
                  </a:cubicBezTo>
                  <a:cubicBezTo>
                    <a:pt x="6015" y="6452"/>
                    <a:pt x="6055" y="6507"/>
                    <a:pt x="6113" y="6537"/>
                  </a:cubicBezTo>
                  <a:cubicBezTo>
                    <a:pt x="6171" y="6565"/>
                    <a:pt x="6239" y="6609"/>
                    <a:pt x="6310" y="6622"/>
                  </a:cubicBezTo>
                  <a:cubicBezTo>
                    <a:pt x="6315" y="6625"/>
                    <a:pt x="6321" y="6626"/>
                    <a:pt x="6327" y="6626"/>
                  </a:cubicBezTo>
                  <a:cubicBezTo>
                    <a:pt x="6355" y="6626"/>
                    <a:pt x="6389" y="6601"/>
                    <a:pt x="6426" y="6565"/>
                  </a:cubicBezTo>
                  <a:cubicBezTo>
                    <a:pt x="6458" y="6543"/>
                    <a:pt x="6493" y="6519"/>
                    <a:pt x="6526" y="6519"/>
                  </a:cubicBezTo>
                  <a:cubicBezTo>
                    <a:pt x="6535" y="6519"/>
                    <a:pt x="6543" y="6520"/>
                    <a:pt x="6551" y="6524"/>
                  </a:cubicBezTo>
                  <a:cubicBezTo>
                    <a:pt x="6636" y="6524"/>
                    <a:pt x="6707" y="6649"/>
                    <a:pt x="6765" y="6649"/>
                  </a:cubicBezTo>
                  <a:cubicBezTo>
                    <a:pt x="6850" y="6636"/>
                    <a:pt x="6891" y="6537"/>
                    <a:pt x="6949" y="6507"/>
                  </a:cubicBezTo>
                  <a:cubicBezTo>
                    <a:pt x="7020" y="6493"/>
                    <a:pt x="7074" y="6452"/>
                    <a:pt x="7159" y="6452"/>
                  </a:cubicBezTo>
                  <a:cubicBezTo>
                    <a:pt x="7209" y="6441"/>
                    <a:pt x="7270" y="6406"/>
                    <a:pt x="7340" y="6406"/>
                  </a:cubicBezTo>
                  <a:cubicBezTo>
                    <a:pt x="7351" y="6406"/>
                    <a:pt x="7362" y="6407"/>
                    <a:pt x="7373" y="6408"/>
                  </a:cubicBezTo>
                  <a:cubicBezTo>
                    <a:pt x="7448" y="6408"/>
                    <a:pt x="7523" y="6498"/>
                    <a:pt x="7577" y="6498"/>
                  </a:cubicBezTo>
                  <a:cubicBezTo>
                    <a:pt x="7584" y="6498"/>
                    <a:pt x="7591" y="6497"/>
                    <a:pt x="7597" y="6493"/>
                  </a:cubicBezTo>
                  <a:cubicBezTo>
                    <a:pt x="7655" y="6466"/>
                    <a:pt x="7713" y="6395"/>
                    <a:pt x="7753" y="6337"/>
                  </a:cubicBezTo>
                  <a:cubicBezTo>
                    <a:pt x="7811" y="6296"/>
                    <a:pt x="7767" y="6154"/>
                    <a:pt x="7811" y="6113"/>
                  </a:cubicBezTo>
                  <a:cubicBezTo>
                    <a:pt x="7869" y="6069"/>
                    <a:pt x="7967" y="6082"/>
                    <a:pt x="8039" y="6055"/>
                  </a:cubicBezTo>
                  <a:cubicBezTo>
                    <a:pt x="8079" y="6028"/>
                    <a:pt x="8151" y="5930"/>
                    <a:pt x="8222" y="5930"/>
                  </a:cubicBezTo>
                  <a:cubicBezTo>
                    <a:pt x="8293" y="5943"/>
                    <a:pt x="8321" y="6082"/>
                    <a:pt x="8378" y="6113"/>
                  </a:cubicBezTo>
                  <a:cubicBezTo>
                    <a:pt x="8433" y="6140"/>
                    <a:pt x="8463" y="6167"/>
                    <a:pt x="8504" y="6198"/>
                  </a:cubicBezTo>
                  <a:cubicBezTo>
                    <a:pt x="8548" y="6239"/>
                    <a:pt x="8647" y="6239"/>
                    <a:pt x="8687" y="6283"/>
                  </a:cubicBezTo>
                  <a:cubicBezTo>
                    <a:pt x="8731" y="6323"/>
                    <a:pt x="8772" y="6368"/>
                    <a:pt x="8830" y="6395"/>
                  </a:cubicBezTo>
                  <a:cubicBezTo>
                    <a:pt x="8888" y="6422"/>
                    <a:pt x="8942" y="6493"/>
                    <a:pt x="9013" y="6493"/>
                  </a:cubicBezTo>
                  <a:cubicBezTo>
                    <a:pt x="9098" y="6493"/>
                    <a:pt x="9156" y="6408"/>
                    <a:pt x="9210" y="6395"/>
                  </a:cubicBezTo>
                  <a:cubicBezTo>
                    <a:pt x="9268" y="6368"/>
                    <a:pt x="9353" y="6354"/>
                    <a:pt x="9397" y="6310"/>
                  </a:cubicBezTo>
                  <a:cubicBezTo>
                    <a:pt x="9438" y="6269"/>
                    <a:pt x="9438" y="6167"/>
                    <a:pt x="9482" y="6126"/>
                  </a:cubicBezTo>
                  <a:cubicBezTo>
                    <a:pt x="9536" y="6082"/>
                    <a:pt x="9621" y="6099"/>
                    <a:pt x="9693" y="6069"/>
                  </a:cubicBezTo>
                  <a:cubicBezTo>
                    <a:pt x="9698" y="6067"/>
                    <a:pt x="9704" y="6066"/>
                    <a:pt x="9711" y="6066"/>
                  </a:cubicBezTo>
                  <a:cubicBezTo>
                    <a:pt x="9751" y="6066"/>
                    <a:pt x="9801" y="6099"/>
                    <a:pt x="9862" y="6099"/>
                  </a:cubicBezTo>
                  <a:lnTo>
                    <a:pt x="9961" y="6099"/>
                  </a:lnTo>
                  <a:cubicBezTo>
                    <a:pt x="9984" y="6099"/>
                    <a:pt x="10006" y="6095"/>
                    <a:pt x="10027" y="6095"/>
                  </a:cubicBezTo>
                  <a:cubicBezTo>
                    <a:pt x="10045" y="6095"/>
                    <a:pt x="10062" y="6098"/>
                    <a:pt x="10076" y="6113"/>
                  </a:cubicBezTo>
                  <a:cubicBezTo>
                    <a:pt x="10161" y="6140"/>
                    <a:pt x="10188" y="6211"/>
                    <a:pt x="10246" y="6252"/>
                  </a:cubicBezTo>
                  <a:cubicBezTo>
                    <a:pt x="10300" y="6310"/>
                    <a:pt x="10399" y="6296"/>
                    <a:pt x="10470" y="6337"/>
                  </a:cubicBezTo>
                  <a:cubicBezTo>
                    <a:pt x="10528" y="6368"/>
                    <a:pt x="10586" y="6452"/>
                    <a:pt x="10671" y="6452"/>
                  </a:cubicBezTo>
                  <a:cubicBezTo>
                    <a:pt x="10711" y="6452"/>
                    <a:pt x="10755" y="6452"/>
                    <a:pt x="10796" y="6439"/>
                  </a:cubicBezTo>
                  <a:cubicBezTo>
                    <a:pt x="10823" y="6422"/>
                    <a:pt x="10854" y="6408"/>
                    <a:pt x="10881" y="6408"/>
                  </a:cubicBezTo>
                  <a:cubicBezTo>
                    <a:pt x="10966" y="6408"/>
                    <a:pt x="11024" y="6395"/>
                    <a:pt x="11078" y="6395"/>
                  </a:cubicBezTo>
                  <a:cubicBezTo>
                    <a:pt x="11149" y="6381"/>
                    <a:pt x="11207" y="6337"/>
                    <a:pt x="11292" y="6337"/>
                  </a:cubicBezTo>
                  <a:cubicBezTo>
                    <a:pt x="11350" y="6337"/>
                    <a:pt x="11418" y="6408"/>
                    <a:pt x="11503" y="6408"/>
                  </a:cubicBezTo>
                  <a:cubicBezTo>
                    <a:pt x="11511" y="6410"/>
                    <a:pt x="11518" y="6411"/>
                    <a:pt x="11526" y="6411"/>
                  </a:cubicBezTo>
                  <a:cubicBezTo>
                    <a:pt x="11590" y="6411"/>
                    <a:pt x="11652" y="6368"/>
                    <a:pt x="11703" y="6368"/>
                  </a:cubicBezTo>
                  <a:cubicBezTo>
                    <a:pt x="11744" y="6368"/>
                    <a:pt x="11788" y="6395"/>
                    <a:pt x="11815" y="6422"/>
                  </a:cubicBezTo>
                  <a:cubicBezTo>
                    <a:pt x="11859" y="6452"/>
                    <a:pt x="11886" y="6480"/>
                    <a:pt x="11914" y="6480"/>
                  </a:cubicBezTo>
                  <a:cubicBezTo>
                    <a:pt x="11985" y="6466"/>
                    <a:pt x="12029" y="6395"/>
                    <a:pt x="12114" y="6395"/>
                  </a:cubicBezTo>
                  <a:cubicBezTo>
                    <a:pt x="12168" y="6395"/>
                    <a:pt x="12240" y="6422"/>
                    <a:pt x="12324" y="6439"/>
                  </a:cubicBezTo>
                  <a:cubicBezTo>
                    <a:pt x="12369" y="6439"/>
                    <a:pt x="12396" y="6422"/>
                    <a:pt x="12437" y="6408"/>
                  </a:cubicBezTo>
                  <a:cubicBezTo>
                    <a:pt x="12468" y="6399"/>
                    <a:pt x="12497" y="6389"/>
                    <a:pt x="12523" y="6389"/>
                  </a:cubicBezTo>
                  <a:cubicBezTo>
                    <a:pt x="12533" y="6389"/>
                    <a:pt x="12543" y="6391"/>
                    <a:pt x="12552" y="6395"/>
                  </a:cubicBezTo>
                  <a:cubicBezTo>
                    <a:pt x="12637" y="6422"/>
                    <a:pt x="12708" y="6466"/>
                    <a:pt x="12763" y="6507"/>
                  </a:cubicBezTo>
                  <a:cubicBezTo>
                    <a:pt x="12820" y="6551"/>
                    <a:pt x="12861" y="6592"/>
                    <a:pt x="12932" y="6622"/>
                  </a:cubicBezTo>
                  <a:cubicBezTo>
                    <a:pt x="12990" y="6649"/>
                    <a:pt x="13048" y="6707"/>
                    <a:pt x="13133" y="6707"/>
                  </a:cubicBezTo>
                  <a:cubicBezTo>
                    <a:pt x="13207" y="6719"/>
                    <a:pt x="13281" y="6765"/>
                    <a:pt x="13335" y="6765"/>
                  </a:cubicBezTo>
                  <a:cubicBezTo>
                    <a:pt x="13343" y="6765"/>
                    <a:pt x="13350" y="6764"/>
                    <a:pt x="13357" y="6762"/>
                  </a:cubicBezTo>
                  <a:cubicBezTo>
                    <a:pt x="13428" y="6748"/>
                    <a:pt x="13513" y="6734"/>
                    <a:pt x="13571" y="6707"/>
                  </a:cubicBezTo>
                  <a:cubicBezTo>
                    <a:pt x="13625" y="6694"/>
                    <a:pt x="13683" y="6663"/>
                    <a:pt x="13768" y="6649"/>
                  </a:cubicBezTo>
                  <a:cubicBezTo>
                    <a:pt x="13825" y="6649"/>
                    <a:pt x="13880" y="6507"/>
                    <a:pt x="13965" y="6507"/>
                  </a:cubicBezTo>
                  <a:cubicBezTo>
                    <a:pt x="14050" y="6507"/>
                    <a:pt x="14107" y="6636"/>
                    <a:pt x="14165" y="6636"/>
                  </a:cubicBezTo>
                  <a:cubicBezTo>
                    <a:pt x="14250" y="6636"/>
                    <a:pt x="14321" y="6622"/>
                    <a:pt x="14376" y="6622"/>
                  </a:cubicBezTo>
                  <a:lnTo>
                    <a:pt x="14576" y="6622"/>
                  </a:lnTo>
                  <a:cubicBezTo>
                    <a:pt x="14626" y="6622"/>
                    <a:pt x="14691" y="6550"/>
                    <a:pt x="14768" y="6550"/>
                  </a:cubicBezTo>
                  <a:cubicBezTo>
                    <a:pt x="14774" y="6550"/>
                    <a:pt x="14780" y="6550"/>
                    <a:pt x="14787" y="6551"/>
                  </a:cubicBezTo>
                  <a:lnTo>
                    <a:pt x="14858" y="6551"/>
                  </a:lnTo>
                  <a:cubicBezTo>
                    <a:pt x="14899" y="6551"/>
                    <a:pt x="14956" y="6551"/>
                    <a:pt x="14984" y="6565"/>
                  </a:cubicBezTo>
                  <a:cubicBezTo>
                    <a:pt x="15041" y="6578"/>
                    <a:pt x="15055" y="6694"/>
                    <a:pt x="15099" y="6734"/>
                  </a:cubicBezTo>
                  <a:cubicBezTo>
                    <a:pt x="15140" y="6762"/>
                    <a:pt x="15197" y="6792"/>
                    <a:pt x="15255" y="6833"/>
                  </a:cubicBezTo>
                  <a:cubicBezTo>
                    <a:pt x="15296" y="6877"/>
                    <a:pt x="15340" y="6918"/>
                    <a:pt x="15408" y="6948"/>
                  </a:cubicBezTo>
                  <a:cubicBezTo>
                    <a:pt x="15439" y="6962"/>
                    <a:pt x="15479" y="6962"/>
                    <a:pt x="15523" y="6962"/>
                  </a:cubicBezTo>
                  <a:lnTo>
                    <a:pt x="15595" y="6962"/>
                  </a:lnTo>
                  <a:cubicBezTo>
                    <a:pt x="15640" y="6962"/>
                    <a:pt x="15687" y="6974"/>
                    <a:pt x="15730" y="6974"/>
                  </a:cubicBezTo>
                  <a:cubicBezTo>
                    <a:pt x="15752" y="6974"/>
                    <a:pt x="15773" y="6971"/>
                    <a:pt x="15792" y="6962"/>
                  </a:cubicBezTo>
                  <a:cubicBezTo>
                    <a:pt x="15863" y="6948"/>
                    <a:pt x="15904" y="6891"/>
                    <a:pt x="15962" y="6846"/>
                  </a:cubicBezTo>
                  <a:cubicBezTo>
                    <a:pt x="16002" y="6806"/>
                    <a:pt x="16019" y="6721"/>
                    <a:pt x="16074" y="6677"/>
                  </a:cubicBezTo>
                  <a:cubicBezTo>
                    <a:pt x="16118" y="6636"/>
                    <a:pt x="16172" y="6609"/>
                    <a:pt x="16243" y="6578"/>
                  </a:cubicBezTo>
                  <a:cubicBezTo>
                    <a:pt x="16301" y="6551"/>
                    <a:pt x="16359" y="6524"/>
                    <a:pt x="16444" y="6524"/>
                  </a:cubicBezTo>
                  <a:cubicBezTo>
                    <a:pt x="16512" y="6524"/>
                    <a:pt x="16569" y="6592"/>
                    <a:pt x="16627" y="6636"/>
                  </a:cubicBezTo>
                  <a:cubicBezTo>
                    <a:pt x="16682" y="6677"/>
                    <a:pt x="16699" y="6748"/>
                    <a:pt x="16739" y="6806"/>
                  </a:cubicBezTo>
                  <a:cubicBezTo>
                    <a:pt x="16783" y="6863"/>
                    <a:pt x="16851" y="6904"/>
                    <a:pt x="16895" y="6962"/>
                  </a:cubicBezTo>
                  <a:cubicBezTo>
                    <a:pt x="16923" y="7016"/>
                    <a:pt x="16994" y="7047"/>
                    <a:pt x="17052" y="7088"/>
                  </a:cubicBezTo>
                  <a:cubicBezTo>
                    <a:pt x="17106" y="7132"/>
                    <a:pt x="17150" y="7230"/>
                    <a:pt x="17221" y="7244"/>
                  </a:cubicBezTo>
                  <a:cubicBezTo>
                    <a:pt x="17306" y="7244"/>
                    <a:pt x="17391" y="7244"/>
                    <a:pt x="17446" y="7217"/>
                  </a:cubicBezTo>
                  <a:cubicBezTo>
                    <a:pt x="17517" y="7186"/>
                    <a:pt x="17575" y="7118"/>
                    <a:pt x="17615" y="7060"/>
                  </a:cubicBezTo>
                  <a:cubicBezTo>
                    <a:pt x="17660" y="7016"/>
                    <a:pt x="17717" y="6975"/>
                    <a:pt x="17758" y="6918"/>
                  </a:cubicBezTo>
                  <a:cubicBezTo>
                    <a:pt x="17816" y="6877"/>
                    <a:pt x="17829" y="6806"/>
                    <a:pt x="17887" y="6779"/>
                  </a:cubicBezTo>
                  <a:cubicBezTo>
                    <a:pt x="17941" y="6748"/>
                    <a:pt x="17999" y="6707"/>
                    <a:pt x="18084" y="6707"/>
                  </a:cubicBezTo>
                  <a:lnTo>
                    <a:pt x="18155" y="6707"/>
                  </a:lnTo>
                  <a:cubicBezTo>
                    <a:pt x="18210" y="6707"/>
                    <a:pt x="18267" y="6707"/>
                    <a:pt x="18295" y="6721"/>
                  </a:cubicBezTo>
                  <a:cubicBezTo>
                    <a:pt x="18366" y="6762"/>
                    <a:pt x="18339" y="6891"/>
                    <a:pt x="18380" y="6948"/>
                  </a:cubicBezTo>
                  <a:cubicBezTo>
                    <a:pt x="18424" y="6989"/>
                    <a:pt x="18464" y="7060"/>
                    <a:pt x="18509" y="7101"/>
                  </a:cubicBezTo>
                  <a:cubicBezTo>
                    <a:pt x="18549" y="7159"/>
                    <a:pt x="18634" y="7159"/>
                    <a:pt x="18692" y="7203"/>
                  </a:cubicBezTo>
                  <a:cubicBezTo>
                    <a:pt x="18750" y="7230"/>
                    <a:pt x="18790" y="7342"/>
                    <a:pt x="18862" y="7356"/>
                  </a:cubicBezTo>
                  <a:cubicBezTo>
                    <a:pt x="18947" y="7356"/>
                    <a:pt x="19004" y="7257"/>
                    <a:pt x="19059" y="7230"/>
                  </a:cubicBezTo>
                  <a:cubicBezTo>
                    <a:pt x="19116" y="7203"/>
                    <a:pt x="19130" y="7132"/>
                    <a:pt x="19174" y="7074"/>
                  </a:cubicBezTo>
                  <a:cubicBezTo>
                    <a:pt x="19229" y="7033"/>
                    <a:pt x="19313" y="7033"/>
                    <a:pt x="19358" y="6975"/>
                  </a:cubicBezTo>
                  <a:cubicBezTo>
                    <a:pt x="19415" y="6931"/>
                    <a:pt x="19442" y="6863"/>
                    <a:pt x="19514" y="6833"/>
                  </a:cubicBezTo>
                  <a:cubicBezTo>
                    <a:pt x="19568" y="6806"/>
                    <a:pt x="19639" y="6806"/>
                    <a:pt x="19724" y="6806"/>
                  </a:cubicBezTo>
                  <a:lnTo>
                    <a:pt x="20037" y="1073"/>
                  </a:lnTo>
                  <a:lnTo>
                    <a:pt x="313" y="0"/>
                  </a:lnTo>
                  <a:close/>
                </a:path>
              </a:pathLst>
            </a:custGeom>
            <a:solidFill>
              <a:srgbClr val="F6F6F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3"/>
            <p:cNvSpPr/>
            <p:nvPr/>
          </p:nvSpPr>
          <p:spPr>
            <a:xfrm rot="-123820">
              <a:off x="2725379" y="391523"/>
              <a:ext cx="3690504" cy="896233"/>
            </a:xfrm>
            <a:custGeom>
              <a:rect b="b" l="l" r="r" t="t"/>
              <a:pathLst>
                <a:path extrusionOk="0" h="7074" w="20037">
                  <a:moveTo>
                    <a:pt x="313" y="0"/>
                  </a:moveTo>
                  <a:lnTo>
                    <a:pt x="0" y="5420"/>
                  </a:lnTo>
                  <a:cubicBezTo>
                    <a:pt x="85" y="5420"/>
                    <a:pt x="157" y="5488"/>
                    <a:pt x="211" y="5488"/>
                  </a:cubicBezTo>
                  <a:cubicBezTo>
                    <a:pt x="296" y="5474"/>
                    <a:pt x="367" y="5461"/>
                    <a:pt x="425" y="5447"/>
                  </a:cubicBezTo>
                  <a:cubicBezTo>
                    <a:pt x="483" y="5434"/>
                    <a:pt x="537" y="5376"/>
                    <a:pt x="622" y="5376"/>
                  </a:cubicBezTo>
                  <a:cubicBezTo>
                    <a:pt x="627" y="5375"/>
                    <a:pt x="632" y="5374"/>
                    <a:pt x="637" y="5374"/>
                  </a:cubicBezTo>
                  <a:cubicBezTo>
                    <a:pt x="690" y="5374"/>
                    <a:pt x="745" y="5434"/>
                    <a:pt x="822" y="5434"/>
                  </a:cubicBezTo>
                  <a:cubicBezTo>
                    <a:pt x="907" y="5447"/>
                    <a:pt x="975" y="5474"/>
                    <a:pt x="1033" y="5474"/>
                  </a:cubicBezTo>
                  <a:cubicBezTo>
                    <a:pt x="1041" y="5477"/>
                    <a:pt x="1048" y="5478"/>
                    <a:pt x="1056" y="5478"/>
                  </a:cubicBezTo>
                  <a:cubicBezTo>
                    <a:pt x="1087" y="5478"/>
                    <a:pt x="1112" y="5456"/>
                    <a:pt x="1145" y="5434"/>
                  </a:cubicBezTo>
                  <a:cubicBezTo>
                    <a:pt x="1170" y="5422"/>
                    <a:pt x="1193" y="5400"/>
                    <a:pt x="1225" y="5400"/>
                  </a:cubicBezTo>
                  <a:cubicBezTo>
                    <a:pt x="1232" y="5400"/>
                    <a:pt x="1239" y="5401"/>
                    <a:pt x="1247" y="5403"/>
                  </a:cubicBezTo>
                  <a:lnTo>
                    <a:pt x="1444" y="5403"/>
                  </a:lnTo>
                  <a:cubicBezTo>
                    <a:pt x="1501" y="5403"/>
                    <a:pt x="1569" y="5434"/>
                    <a:pt x="1641" y="5434"/>
                  </a:cubicBezTo>
                  <a:cubicBezTo>
                    <a:pt x="1726" y="5434"/>
                    <a:pt x="1797" y="5519"/>
                    <a:pt x="1855" y="5532"/>
                  </a:cubicBezTo>
                  <a:cubicBezTo>
                    <a:pt x="1895" y="5532"/>
                    <a:pt x="1926" y="5505"/>
                    <a:pt x="1967" y="5461"/>
                  </a:cubicBezTo>
                  <a:cubicBezTo>
                    <a:pt x="1994" y="5434"/>
                    <a:pt x="2024" y="5403"/>
                    <a:pt x="2052" y="5403"/>
                  </a:cubicBezTo>
                  <a:cubicBezTo>
                    <a:pt x="2123" y="5403"/>
                    <a:pt x="2181" y="5532"/>
                    <a:pt x="2265" y="5532"/>
                  </a:cubicBezTo>
                  <a:lnTo>
                    <a:pt x="2462" y="5532"/>
                  </a:lnTo>
                  <a:cubicBezTo>
                    <a:pt x="2490" y="5532"/>
                    <a:pt x="2534" y="5532"/>
                    <a:pt x="2561" y="5519"/>
                  </a:cubicBezTo>
                  <a:cubicBezTo>
                    <a:pt x="2590" y="5519"/>
                    <a:pt x="2612" y="5513"/>
                    <a:pt x="2636" y="5513"/>
                  </a:cubicBezTo>
                  <a:cubicBezTo>
                    <a:pt x="2647" y="5513"/>
                    <a:pt x="2659" y="5514"/>
                    <a:pt x="2673" y="5519"/>
                  </a:cubicBezTo>
                  <a:cubicBezTo>
                    <a:pt x="2731" y="5532"/>
                    <a:pt x="2788" y="5590"/>
                    <a:pt x="2829" y="5631"/>
                  </a:cubicBezTo>
                  <a:cubicBezTo>
                    <a:pt x="2887" y="5658"/>
                    <a:pt x="2901" y="5760"/>
                    <a:pt x="2945" y="5787"/>
                  </a:cubicBezTo>
                  <a:cubicBezTo>
                    <a:pt x="2985" y="5828"/>
                    <a:pt x="3043" y="5814"/>
                    <a:pt x="3098" y="5828"/>
                  </a:cubicBezTo>
                  <a:cubicBezTo>
                    <a:pt x="3155" y="5858"/>
                    <a:pt x="3199" y="5872"/>
                    <a:pt x="3267" y="5872"/>
                  </a:cubicBezTo>
                  <a:cubicBezTo>
                    <a:pt x="3352" y="5885"/>
                    <a:pt x="3424" y="5997"/>
                    <a:pt x="3481" y="5997"/>
                  </a:cubicBezTo>
                  <a:cubicBezTo>
                    <a:pt x="3566" y="5984"/>
                    <a:pt x="3637" y="5872"/>
                    <a:pt x="3692" y="5858"/>
                  </a:cubicBezTo>
                  <a:cubicBezTo>
                    <a:pt x="3736" y="5858"/>
                    <a:pt x="3763" y="5858"/>
                    <a:pt x="3794" y="5872"/>
                  </a:cubicBezTo>
                  <a:lnTo>
                    <a:pt x="3906" y="5872"/>
                  </a:lnTo>
                  <a:cubicBezTo>
                    <a:pt x="3963" y="5872"/>
                    <a:pt x="4018" y="5787"/>
                    <a:pt x="4103" y="5787"/>
                  </a:cubicBezTo>
                  <a:cubicBezTo>
                    <a:pt x="4188" y="5787"/>
                    <a:pt x="4245" y="5885"/>
                    <a:pt x="4303" y="5885"/>
                  </a:cubicBezTo>
                  <a:cubicBezTo>
                    <a:pt x="4317" y="5890"/>
                    <a:pt x="4329" y="5891"/>
                    <a:pt x="4340" y="5891"/>
                  </a:cubicBezTo>
                  <a:cubicBezTo>
                    <a:pt x="4362" y="5891"/>
                    <a:pt x="4381" y="5885"/>
                    <a:pt x="4402" y="5885"/>
                  </a:cubicBezTo>
                  <a:cubicBezTo>
                    <a:pt x="4420" y="5885"/>
                    <a:pt x="4438" y="5879"/>
                    <a:pt x="4457" y="5879"/>
                  </a:cubicBezTo>
                  <a:cubicBezTo>
                    <a:pt x="4466" y="5879"/>
                    <a:pt x="4476" y="5881"/>
                    <a:pt x="4486" y="5885"/>
                  </a:cubicBezTo>
                  <a:cubicBezTo>
                    <a:pt x="4558" y="5899"/>
                    <a:pt x="4656" y="5943"/>
                    <a:pt x="4728" y="5957"/>
                  </a:cubicBezTo>
                  <a:cubicBezTo>
                    <a:pt x="4755" y="5957"/>
                    <a:pt x="4782" y="5943"/>
                    <a:pt x="4812" y="5930"/>
                  </a:cubicBezTo>
                  <a:cubicBezTo>
                    <a:pt x="4853" y="5913"/>
                    <a:pt x="4880" y="5899"/>
                    <a:pt x="4925" y="5899"/>
                  </a:cubicBezTo>
                  <a:cubicBezTo>
                    <a:pt x="5009" y="5899"/>
                    <a:pt x="5067" y="5930"/>
                    <a:pt x="5122" y="5957"/>
                  </a:cubicBezTo>
                  <a:cubicBezTo>
                    <a:pt x="5206" y="5970"/>
                    <a:pt x="5251" y="6069"/>
                    <a:pt x="5305" y="6099"/>
                  </a:cubicBezTo>
                  <a:cubicBezTo>
                    <a:pt x="5363" y="6126"/>
                    <a:pt x="5448" y="6198"/>
                    <a:pt x="5532" y="6211"/>
                  </a:cubicBezTo>
                  <a:cubicBezTo>
                    <a:pt x="5541" y="6216"/>
                    <a:pt x="5552" y="6217"/>
                    <a:pt x="5564" y="6217"/>
                  </a:cubicBezTo>
                  <a:cubicBezTo>
                    <a:pt x="5587" y="6217"/>
                    <a:pt x="5613" y="6211"/>
                    <a:pt x="5631" y="6211"/>
                  </a:cubicBezTo>
                  <a:cubicBezTo>
                    <a:pt x="5675" y="6198"/>
                    <a:pt x="5702" y="6198"/>
                    <a:pt x="5746" y="6198"/>
                  </a:cubicBezTo>
                  <a:cubicBezTo>
                    <a:pt x="5831" y="6198"/>
                    <a:pt x="5872" y="6323"/>
                    <a:pt x="5930" y="6337"/>
                  </a:cubicBezTo>
                  <a:cubicBezTo>
                    <a:pt x="6015" y="6354"/>
                    <a:pt x="6100" y="6395"/>
                    <a:pt x="6154" y="6422"/>
                  </a:cubicBezTo>
                  <a:cubicBezTo>
                    <a:pt x="6163" y="6425"/>
                    <a:pt x="6171" y="6427"/>
                    <a:pt x="6178" y="6427"/>
                  </a:cubicBezTo>
                  <a:cubicBezTo>
                    <a:pt x="6204" y="6427"/>
                    <a:pt x="6214" y="6406"/>
                    <a:pt x="6225" y="6395"/>
                  </a:cubicBezTo>
                  <a:cubicBezTo>
                    <a:pt x="6247" y="6385"/>
                    <a:pt x="6267" y="6376"/>
                    <a:pt x="6286" y="6376"/>
                  </a:cubicBezTo>
                  <a:cubicBezTo>
                    <a:pt x="6294" y="6376"/>
                    <a:pt x="6302" y="6377"/>
                    <a:pt x="6310" y="6381"/>
                  </a:cubicBezTo>
                  <a:cubicBezTo>
                    <a:pt x="6341" y="6381"/>
                    <a:pt x="6381" y="6354"/>
                    <a:pt x="6426" y="6323"/>
                  </a:cubicBezTo>
                  <a:cubicBezTo>
                    <a:pt x="6466" y="6296"/>
                    <a:pt x="6510" y="6269"/>
                    <a:pt x="6551" y="6269"/>
                  </a:cubicBezTo>
                  <a:cubicBezTo>
                    <a:pt x="6560" y="6271"/>
                    <a:pt x="6569" y="6271"/>
                    <a:pt x="6578" y="6271"/>
                  </a:cubicBezTo>
                  <a:cubicBezTo>
                    <a:pt x="6651" y="6271"/>
                    <a:pt x="6714" y="6225"/>
                    <a:pt x="6765" y="6225"/>
                  </a:cubicBezTo>
                  <a:cubicBezTo>
                    <a:pt x="6774" y="6220"/>
                    <a:pt x="6783" y="6219"/>
                    <a:pt x="6792" y="6219"/>
                  </a:cubicBezTo>
                  <a:cubicBezTo>
                    <a:pt x="6811" y="6219"/>
                    <a:pt x="6830" y="6225"/>
                    <a:pt x="6850" y="6225"/>
                  </a:cubicBezTo>
                  <a:cubicBezTo>
                    <a:pt x="6891" y="6225"/>
                    <a:pt x="6918" y="6225"/>
                    <a:pt x="6949" y="6211"/>
                  </a:cubicBezTo>
                  <a:cubicBezTo>
                    <a:pt x="6989" y="6211"/>
                    <a:pt x="7020" y="6225"/>
                    <a:pt x="7047" y="6239"/>
                  </a:cubicBezTo>
                  <a:cubicBezTo>
                    <a:pt x="7088" y="6252"/>
                    <a:pt x="7118" y="6269"/>
                    <a:pt x="7159" y="6269"/>
                  </a:cubicBezTo>
                  <a:cubicBezTo>
                    <a:pt x="7217" y="6269"/>
                    <a:pt x="7302" y="6099"/>
                    <a:pt x="7387" y="6099"/>
                  </a:cubicBezTo>
                  <a:cubicBezTo>
                    <a:pt x="7409" y="6103"/>
                    <a:pt x="7428" y="6105"/>
                    <a:pt x="7446" y="6105"/>
                  </a:cubicBezTo>
                  <a:cubicBezTo>
                    <a:pt x="7494" y="6105"/>
                    <a:pt x="7527" y="6091"/>
                    <a:pt x="7570" y="6069"/>
                  </a:cubicBezTo>
                  <a:cubicBezTo>
                    <a:pt x="7589" y="6060"/>
                    <a:pt x="7608" y="6058"/>
                    <a:pt x="7627" y="6058"/>
                  </a:cubicBezTo>
                  <a:cubicBezTo>
                    <a:pt x="7636" y="6058"/>
                    <a:pt x="7646" y="6059"/>
                    <a:pt x="7655" y="6059"/>
                  </a:cubicBezTo>
                  <a:cubicBezTo>
                    <a:pt x="7683" y="6059"/>
                    <a:pt x="7711" y="6055"/>
                    <a:pt x="7740" y="6028"/>
                  </a:cubicBezTo>
                  <a:cubicBezTo>
                    <a:pt x="7784" y="5984"/>
                    <a:pt x="7767" y="5885"/>
                    <a:pt x="7811" y="5828"/>
                  </a:cubicBezTo>
                  <a:cubicBezTo>
                    <a:pt x="7819" y="5824"/>
                    <a:pt x="7828" y="5822"/>
                    <a:pt x="7838" y="5822"/>
                  </a:cubicBezTo>
                  <a:cubicBezTo>
                    <a:pt x="7863" y="5822"/>
                    <a:pt x="7894" y="5832"/>
                    <a:pt x="7923" y="5845"/>
                  </a:cubicBezTo>
                  <a:cubicBezTo>
                    <a:pt x="7967" y="5858"/>
                    <a:pt x="8008" y="5858"/>
                    <a:pt x="8039" y="5858"/>
                  </a:cubicBezTo>
                  <a:cubicBezTo>
                    <a:pt x="8049" y="5850"/>
                    <a:pt x="8060" y="5847"/>
                    <a:pt x="8071" y="5847"/>
                  </a:cubicBezTo>
                  <a:cubicBezTo>
                    <a:pt x="8105" y="5847"/>
                    <a:pt x="8145" y="5872"/>
                    <a:pt x="8208" y="5872"/>
                  </a:cubicBezTo>
                  <a:cubicBezTo>
                    <a:pt x="8236" y="5872"/>
                    <a:pt x="8263" y="5858"/>
                    <a:pt x="8293" y="5845"/>
                  </a:cubicBezTo>
                  <a:cubicBezTo>
                    <a:pt x="8313" y="5832"/>
                    <a:pt x="8332" y="5822"/>
                    <a:pt x="8353" y="5822"/>
                  </a:cubicBezTo>
                  <a:cubicBezTo>
                    <a:pt x="8361" y="5822"/>
                    <a:pt x="8370" y="5824"/>
                    <a:pt x="8378" y="5828"/>
                  </a:cubicBezTo>
                  <a:cubicBezTo>
                    <a:pt x="8433" y="5858"/>
                    <a:pt x="8463" y="5984"/>
                    <a:pt x="8504" y="6028"/>
                  </a:cubicBezTo>
                  <a:cubicBezTo>
                    <a:pt x="8531" y="6042"/>
                    <a:pt x="8562" y="6042"/>
                    <a:pt x="8589" y="6042"/>
                  </a:cubicBezTo>
                  <a:cubicBezTo>
                    <a:pt x="8602" y="6035"/>
                    <a:pt x="8620" y="6031"/>
                    <a:pt x="8636" y="6031"/>
                  </a:cubicBezTo>
                  <a:cubicBezTo>
                    <a:pt x="8653" y="6031"/>
                    <a:pt x="8667" y="6035"/>
                    <a:pt x="8674" y="6042"/>
                  </a:cubicBezTo>
                  <a:cubicBezTo>
                    <a:pt x="8718" y="6082"/>
                    <a:pt x="8759" y="6252"/>
                    <a:pt x="8816" y="6283"/>
                  </a:cubicBezTo>
                  <a:cubicBezTo>
                    <a:pt x="8825" y="6287"/>
                    <a:pt x="8836" y="6289"/>
                    <a:pt x="8848" y="6289"/>
                  </a:cubicBezTo>
                  <a:cubicBezTo>
                    <a:pt x="8873" y="6289"/>
                    <a:pt x="8901" y="6283"/>
                    <a:pt x="8928" y="6283"/>
                  </a:cubicBezTo>
                  <a:cubicBezTo>
                    <a:pt x="8956" y="6269"/>
                    <a:pt x="8986" y="6269"/>
                    <a:pt x="9013" y="6269"/>
                  </a:cubicBezTo>
                  <a:cubicBezTo>
                    <a:pt x="9098" y="6269"/>
                    <a:pt x="9170" y="6154"/>
                    <a:pt x="9227" y="6140"/>
                  </a:cubicBezTo>
                  <a:cubicBezTo>
                    <a:pt x="9295" y="6113"/>
                    <a:pt x="9312" y="6028"/>
                    <a:pt x="9367" y="5997"/>
                  </a:cubicBezTo>
                  <a:cubicBezTo>
                    <a:pt x="9411" y="5957"/>
                    <a:pt x="9465" y="5957"/>
                    <a:pt x="9509" y="5913"/>
                  </a:cubicBezTo>
                  <a:cubicBezTo>
                    <a:pt x="9550" y="5872"/>
                    <a:pt x="9621" y="5872"/>
                    <a:pt x="9693" y="5845"/>
                  </a:cubicBezTo>
                  <a:cubicBezTo>
                    <a:pt x="9696" y="5843"/>
                    <a:pt x="9699" y="5843"/>
                    <a:pt x="9703" y="5843"/>
                  </a:cubicBezTo>
                  <a:cubicBezTo>
                    <a:pt x="9745" y="5843"/>
                    <a:pt x="9797" y="5930"/>
                    <a:pt x="9862" y="5930"/>
                  </a:cubicBezTo>
                  <a:cubicBezTo>
                    <a:pt x="9961" y="5930"/>
                    <a:pt x="10005" y="5984"/>
                    <a:pt x="10076" y="6014"/>
                  </a:cubicBezTo>
                  <a:cubicBezTo>
                    <a:pt x="10144" y="6055"/>
                    <a:pt x="10188" y="6028"/>
                    <a:pt x="10246" y="6069"/>
                  </a:cubicBezTo>
                  <a:cubicBezTo>
                    <a:pt x="10300" y="6126"/>
                    <a:pt x="10399" y="6126"/>
                    <a:pt x="10470" y="6167"/>
                  </a:cubicBezTo>
                  <a:cubicBezTo>
                    <a:pt x="10480" y="6173"/>
                    <a:pt x="10492" y="6175"/>
                    <a:pt x="10504" y="6175"/>
                  </a:cubicBezTo>
                  <a:cubicBezTo>
                    <a:pt x="10528" y="6175"/>
                    <a:pt x="10556" y="6167"/>
                    <a:pt x="10586" y="6167"/>
                  </a:cubicBezTo>
                  <a:cubicBezTo>
                    <a:pt x="10613" y="6167"/>
                    <a:pt x="10640" y="6154"/>
                    <a:pt x="10671" y="6154"/>
                  </a:cubicBezTo>
                  <a:cubicBezTo>
                    <a:pt x="10755" y="6167"/>
                    <a:pt x="10796" y="6269"/>
                    <a:pt x="10854" y="6269"/>
                  </a:cubicBezTo>
                  <a:cubicBezTo>
                    <a:pt x="10939" y="6269"/>
                    <a:pt x="11024" y="6198"/>
                    <a:pt x="11078" y="6198"/>
                  </a:cubicBezTo>
                  <a:cubicBezTo>
                    <a:pt x="11083" y="6197"/>
                    <a:pt x="11087" y="6197"/>
                    <a:pt x="11092" y="6197"/>
                  </a:cubicBezTo>
                  <a:cubicBezTo>
                    <a:pt x="11155" y="6197"/>
                    <a:pt x="11198" y="6283"/>
                    <a:pt x="11265" y="6283"/>
                  </a:cubicBezTo>
                  <a:cubicBezTo>
                    <a:pt x="11292" y="6283"/>
                    <a:pt x="11333" y="6283"/>
                    <a:pt x="11363" y="6269"/>
                  </a:cubicBezTo>
                  <a:cubicBezTo>
                    <a:pt x="11404" y="6269"/>
                    <a:pt x="11448" y="6252"/>
                    <a:pt x="11503" y="6252"/>
                  </a:cubicBezTo>
                  <a:lnTo>
                    <a:pt x="11703" y="6252"/>
                  </a:lnTo>
                  <a:cubicBezTo>
                    <a:pt x="11788" y="6252"/>
                    <a:pt x="11859" y="6184"/>
                    <a:pt x="11914" y="6184"/>
                  </a:cubicBezTo>
                  <a:cubicBezTo>
                    <a:pt x="11944" y="6184"/>
                    <a:pt x="11985" y="6198"/>
                    <a:pt x="12012" y="6211"/>
                  </a:cubicBezTo>
                  <a:cubicBezTo>
                    <a:pt x="12043" y="6225"/>
                    <a:pt x="12070" y="6252"/>
                    <a:pt x="12114" y="6252"/>
                  </a:cubicBezTo>
                  <a:cubicBezTo>
                    <a:pt x="12168" y="6252"/>
                    <a:pt x="12240" y="6211"/>
                    <a:pt x="12324" y="6211"/>
                  </a:cubicBezTo>
                  <a:cubicBezTo>
                    <a:pt x="12409" y="6211"/>
                    <a:pt x="12508" y="6211"/>
                    <a:pt x="12566" y="6225"/>
                  </a:cubicBezTo>
                  <a:cubicBezTo>
                    <a:pt x="12578" y="6229"/>
                    <a:pt x="12589" y="6231"/>
                    <a:pt x="12599" y="6231"/>
                  </a:cubicBezTo>
                  <a:cubicBezTo>
                    <a:pt x="12624" y="6231"/>
                    <a:pt x="12645" y="6221"/>
                    <a:pt x="12664" y="6211"/>
                  </a:cubicBezTo>
                  <a:cubicBezTo>
                    <a:pt x="12690" y="6204"/>
                    <a:pt x="12709" y="6196"/>
                    <a:pt x="12727" y="6196"/>
                  </a:cubicBezTo>
                  <a:cubicBezTo>
                    <a:pt x="12740" y="6196"/>
                    <a:pt x="12751" y="6200"/>
                    <a:pt x="12763" y="6211"/>
                  </a:cubicBezTo>
                  <a:cubicBezTo>
                    <a:pt x="12820" y="6252"/>
                    <a:pt x="12861" y="6354"/>
                    <a:pt x="12932" y="6381"/>
                  </a:cubicBezTo>
                  <a:cubicBezTo>
                    <a:pt x="12990" y="6408"/>
                    <a:pt x="13048" y="6537"/>
                    <a:pt x="13146" y="6537"/>
                  </a:cubicBezTo>
                  <a:cubicBezTo>
                    <a:pt x="13163" y="6540"/>
                    <a:pt x="13180" y="6541"/>
                    <a:pt x="13196" y="6541"/>
                  </a:cubicBezTo>
                  <a:cubicBezTo>
                    <a:pt x="13259" y="6541"/>
                    <a:pt x="13313" y="6524"/>
                    <a:pt x="13357" y="6524"/>
                  </a:cubicBezTo>
                  <a:cubicBezTo>
                    <a:pt x="13428" y="6507"/>
                    <a:pt x="13513" y="6466"/>
                    <a:pt x="13571" y="6452"/>
                  </a:cubicBezTo>
                  <a:cubicBezTo>
                    <a:pt x="13625" y="6422"/>
                    <a:pt x="13683" y="6368"/>
                    <a:pt x="13768" y="6354"/>
                  </a:cubicBezTo>
                  <a:cubicBezTo>
                    <a:pt x="13774" y="6352"/>
                    <a:pt x="13780" y="6351"/>
                    <a:pt x="13786" y="6351"/>
                  </a:cubicBezTo>
                  <a:cubicBezTo>
                    <a:pt x="13837" y="6351"/>
                    <a:pt x="13889" y="6408"/>
                    <a:pt x="13965" y="6408"/>
                  </a:cubicBezTo>
                  <a:cubicBezTo>
                    <a:pt x="13970" y="6409"/>
                    <a:pt x="13976" y="6410"/>
                    <a:pt x="13981" y="6410"/>
                  </a:cubicBezTo>
                  <a:cubicBezTo>
                    <a:pt x="14057" y="6410"/>
                    <a:pt x="14111" y="6323"/>
                    <a:pt x="14165" y="6323"/>
                  </a:cubicBezTo>
                  <a:cubicBezTo>
                    <a:pt x="14206" y="6323"/>
                    <a:pt x="14250" y="6354"/>
                    <a:pt x="14291" y="6381"/>
                  </a:cubicBezTo>
                  <a:cubicBezTo>
                    <a:pt x="14321" y="6408"/>
                    <a:pt x="14362" y="6439"/>
                    <a:pt x="14389" y="6439"/>
                  </a:cubicBezTo>
                  <a:cubicBezTo>
                    <a:pt x="14447" y="6422"/>
                    <a:pt x="14505" y="6395"/>
                    <a:pt x="14576" y="6395"/>
                  </a:cubicBezTo>
                  <a:lnTo>
                    <a:pt x="14787" y="6395"/>
                  </a:lnTo>
                  <a:cubicBezTo>
                    <a:pt x="14814" y="6395"/>
                    <a:pt x="14858" y="6395"/>
                    <a:pt x="14885" y="6381"/>
                  </a:cubicBezTo>
                  <a:cubicBezTo>
                    <a:pt x="14916" y="6372"/>
                    <a:pt x="14939" y="6362"/>
                    <a:pt x="14959" y="6362"/>
                  </a:cubicBezTo>
                  <a:cubicBezTo>
                    <a:pt x="14968" y="6362"/>
                    <a:pt x="14976" y="6364"/>
                    <a:pt x="14984" y="6368"/>
                  </a:cubicBezTo>
                  <a:cubicBezTo>
                    <a:pt x="15041" y="6381"/>
                    <a:pt x="15055" y="6381"/>
                    <a:pt x="15099" y="6422"/>
                  </a:cubicBezTo>
                  <a:cubicBezTo>
                    <a:pt x="15140" y="6466"/>
                    <a:pt x="15184" y="6592"/>
                    <a:pt x="15238" y="6636"/>
                  </a:cubicBezTo>
                  <a:cubicBezTo>
                    <a:pt x="15260" y="6649"/>
                    <a:pt x="15286" y="6649"/>
                    <a:pt x="15314" y="6649"/>
                  </a:cubicBezTo>
                  <a:cubicBezTo>
                    <a:pt x="15343" y="6649"/>
                    <a:pt x="15374" y="6649"/>
                    <a:pt x="15408" y="6663"/>
                  </a:cubicBezTo>
                  <a:cubicBezTo>
                    <a:pt x="15452" y="6677"/>
                    <a:pt x="15523" y="6806"/>
                    <a:pt x="15595" y="6806"/>
                  </a:cubicBezTo>
                  <a:cubicBezTo>
                    <a:pt x="15663" y="6806"/>
                    <a:pt x="15734" y="6663"/>
                    <a:pt x="15792" y="6649"/>
                  </a:cubicBezTo>
                  <a:cubicBezTo>
                    <a:pt x="15863" y="6622"/>
                    <a:pt x="15890" y="6551"/>
                    <a:pt x="15934" y="6507"/>
                  </a:cubicBezTo>
                  <a:cubicBezTo>
                    <a:pt x="15989" y="6480"/>
                    <a:pt x="16019" y="6408"/>
                    <a:pt x="16074" y="6368"/>
                  </a:cubicBezTo>
                  <a:cubicBezTo>
                    <a:pt x="16118" y="6337"/>
                    <a:pt x="16172" y="6354"/>
                    <a:pt x="16243" y="6323"/>
                  </a:cubicBezTo>
                  <a:cubicBezTo>
                    <a:pt x="16247" y="6323"/>
                    <a:pt x="16250" y="6322"/>
                    <a:pt x="16253" y="6322"/>
                  </a:cubicBezTo>
                  <a:cubicBezTo>
                    <a:pt x="16308" y="6322"/>
                    <a:pt x="16364" y="6423"/>
                    <a:pt x="16444" y="6439"/>
                  </a:cubicBezTo>
                  <a:lnTo>
                    <a:pt x="16498" y="6439"/>
                  </a:lnTo>
                  <a:cubicBezTo>
                    <a:pt x="16517" y="6432"/>
                    <a:pt x="16533" y="6428"/>
                    <a:pt x="16547" y="6428"/>
                  </a:cubicBezTo>
                  <a:cubicBezTo>
                    <a:pt x="16565" y="6428"/>
                    <a:pt x="16581" y="6435"/>
                    <a:pt x="16597" y="6452"/>
                  </a:cubicBezTo>
                  <a:cubicBezTo>
                    <a:pt x="16616" y="6466"/>
                    <a:pt x="16634" y="6469"/>
                    <a:pt x="16650" y="6469"/>
                  </a:cubicBezTo>
                  <a:cubicBezTo>
                    <a:pt x="16663" y="6469"/>
                    <a:pt x="16676" y="6467"/>
                    <a:pt x="16688" y="6467"/>
                  </a:cubicBezTo>
                  <a:cubicBezTo>
                    <a:pt x="16706" y="6467"/>
                    <a:pt x="16723" y="6472"/>
                    <a:pt x="16739" y="6493"/>
                  </a:cubicBezTo>
                  <a:cubicBezTo>
                    <a:pt x="16783" y="6551"/>
                    <a:pt x="16824" y="6663"/>
                    <a:pt x="16868" y="6721"/>
                  </a:cubicBezTo>
                  <a:cubicBezTo>
                    <a:pt x="16909" y="6779"/>
                    <a:pt x="16994" y="6734"/>
                    <a:pt x="17052" y="6779"/>
                  </a:cubicBezTo>
                  <a:cubicBezTo>
                    <a:pt x="17106" y="6806"/>
                    <a:pt x="17123" y="7016"/>
                    <a:pt x="17208" y="7016"/>
                  </a:cubicBezTo>
                  <a:cubicBezTo>
                    <a:pt x="17276" y="7016"/>
                    <a:pt x="17391" y="6904"/>
                    <a:pt x="17446" y="6891"/>
                  </a:cubicBezTo>
                  <a:cubicBezTo>
                    <a:pt x="17517" y="6863"/>
                    <a:pt x="17588" y="6833"/>
                    <a:pt x="17632" y="6792"/>
                  </a:cubicBezTo>
                  <a:cubicBezTo>
                    <a:pt x="17687" y="6734"/>
                    <a:pt x="17731" y="6677"/>
                    <a:pt x="17785" y="6622"/>
                  </a:cubicBezTo>
                  <a:cubicBezTo>
                    <a:pt x="17829" y="6578"/>
                    <a:pt x="17843" y="6565"/>
                    <a:pt x="17901" y="6537"/>
                  </a:cubicBezTo>
                  <a:cubicBezTo>
                    <a:pt x="17912" y="6531"/>
                    <a:pt x="17922" y="6529"/>
                    <a:pt x="17933" y="6529"/>
                  </a:cubicBezTo>
                  <a:cubicBezTo>
                    <a:pt x="17975" y="6529"/>
                    <a:pt x="18017" y="6567"/>
                    <a:pt x="18084" y="6578"/>
                  </a:cubicBezTo>
                  <a:cubicBezTo>
                    <a:pt x="18111" y="6578"/>
                    <a:pt x="18142" y="6578"/>
                    <a:pt x="18169" y="6565"/>
                  </a:cubicBezTo>
                  <a:cubicBezTo>
                    <a:pt x="18189" y="6565"/>
                    <a:pt x="18211" y="6561"/>
                    <a:pt x="18230" y="6561"/>
                  </a:cubicBezTo>
                  <a:cubicBezTo>
                    <a:pt x="18250" y="6561"/>
                    <a:pt x="18267" y="6565"/>
                    <a:pt x="18281" y="6578"/>
                  </a:cubicBezTo>
                  <a:cubicBezTo>
                    <a:pt x="18339" y="6609"/>
                    <a:pt x="18339" y="6578"/>
                    <a:pt x="18380" y="6622"/>
                  </a:cubicBezTo>
                  <a:cubicBezTo>
                    <a:pt x="18424" y="6677"/>
                    <a:pt x="18481" y="6721"/>
                    <a:pt x="18509" y="6792"/>
                  </a:cubicBezTo>
                  <a:cubicBezTo>
                    <a:pt x="18527" y="6849"/>
                    <a:pt x="18565" y="7052"/>
                    <a:pt x="18614" y="7052"/>
                  </a:cubicBezTo>
                  <a:cubicBezTo>
                    <a:pt x="18637" y="7052"/>
                    <a:pt x="18664" y="7003"/>
                    <a:pt x="18692" y="6863"/>
                  </a:cubicBezTo>
                  <a:cubicBezTo>
                    <a:pt x="18693" y="6858"/>
                    <a:pt x="18695" y="6855"/>
                    <a:pt x="18698" y="6855"/>
                  </a:cubicBezTo>
                  <a:cubicBezTo>
                    <a:pt x="18723" y="6855"/>
                    <a:pt x="18798" y="7062"/>
                    <a:pt x="18862" y="7074"/>
                  </a:cubicBezTo>
                  <a:cubicBezTo>
                    <a:pt x="18947" y="7074"/>
                    <a:pt x="19004" y="6918"/>
                    <a:pt x="19059" y="6904"/>
                  </a:cubicBezTo>
                  <a:cubicBezTo>
                    <a:pt x="19116" y="6877"/>
                    <a:pt x="19130" y="6819"/>
                    <a:pt x="19174" y="6779"/>
                  </a:cubicBezTo>
                  <a:cubicBezTo>
                    <a:pt x="19229" y="6734"/>
                    <a:pt x="19313" y="6748"/>
                    <a:pt x="19358" y="6707"/>
                  </a:cubicBezTo>
                  <a:cubicBezTo>
                    <a:pt x="19370" y="6693"/>
                    <a:pt x="19384" y="6689"/>
                    <a:pt x="19398" y="6689"/>
                  </a:cubicBezTo>
                  <a:cubicBezTo>
                    <a:pt x="19413" y="6689"/>
                    <a:pt x="19428" y="6694"/>
                    <a:pt x="19442" y="6694"/>
                  </a:cubicBezTo>
                  <a:cubicBezTo>
                    <a:pt x="19449" y="6700"/>
                    <a:pt x="19459" y="6704"/>
                    <a:pt x="19472" y="6704"/>
                  </a:cubicBezTo>
                  <a:cubicBezTo>
                    <a:pt x="19484" y="6704"/>
                    <a:pt x="19499" y="6700"/>
                    <a:pt x="19514" y="6694"/>
                  </a:cubicBezTo>
                  <a:cubicBezTo>
                    <a:pt x="19523" y="6688"/>
                    <a:pt x="19534" y="6686"/>
                    <a:pt x="19545" y="6686"/>
                  </a:cubicBezTo>
                  <a:cubicBezTo>
                    <a:pt x="19598" y="6686"/>
                    <a:pt x="19666" y="6734"/>
                    <a:pt x="19724" y="6734"/>
                  </a:cubicBezTo>
                  <a:lnTo>
                    <a:pt x="20037" y="1073"/>
                  </a:lnTo>
                  <a:lnTo>
                    <a:pt x="313" y="0"/>
                  </a:lnTo>
                  <a:close/>
                </a:path>
              </a:pathLst>
            </a:custGeom>
            <a:solidFill>
              <a:srgbClr val="E6C69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3" name="Google Shape;283;p3"/>
          <p:cNvSpPr txBox="1"/>
          <p:nvPr>
            <p:ph type="title"/>
          </p:nvPr>
        </p:nvSpPr>
        <p:spPr>
          <a:xfrm>
            <a:off x="1949100" y="540000"/>
            <a:ext cx="5245800" cy="477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000"/>
              <a:buNone/>
            </a:pPr>
            <a:r>
              <a:rPr lang="en-US"/>
              <a:t>Table of Contents</a:t>
            </a:r>
            <a:endParaRPr/>
          </a:p>
          <a:p>
            <a:pPr indent="0" lvl="0" marL="0" rtl="0" algn="ctr">
              <a:lnSpc>
                <a:spcPct val="100000"/>
              </a:lnSpc>
              <a:spcBef>
                <a:spcPts val="0"/>
              </a:spcBef>
              <a:spcAft>
                <a:spcPts val="0"/>
              </a:spcAft>
              <a:buSzPts val="3000"/>
              <a:buNone/>
            </a:pPr>
            <a:r>
              <a:t/>
            </a:r>
            <a:endParaRPr/>
          </a:p>
        </p:txBody>
      </p:sp>
      <p:sp>
        <p:nvSpPr>
          <p:cNvPr id="284" name="Google Shape;284;p3"/>
          <p:cNvSpPr txBox="1"/>
          <p:nvPr>
            <p:ph idx="3" type="title"/>
          </p:nvPr>
        </p:nvSpPr>
        <p:spPr>
          <a:xfrm>
            <a:off x="2068975" y="1450636"/>
            <a:ext cx="2316000" cy="439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800"/>
              <a:buNone/>
            </a:pPr>
            <a:r>
              <a:rPr lang="en-US"/>
              <a:t>01</a:t>
            </a:r>
            <a:endParaRPr/>
          </a:p>
        </p:txBody>
      </p:sp>
      <p:sp>
        <p:nvSpPr>
          <p:cNvPr id="285" name="Google Shape;285;p3"/>
          <p:cNvSpPr txBox="1"/>
          <p:nvPr>
            <p:ph idx="5" type="title"/>
          </p:nvPr>
        </p:nvSpPr>
        <p:spPr>
          <a:xfrm>
            <a:off x="4639100" y="1950150"/>
            <a:ext cx="2555700" cy="439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lang="en-US"/>
              <a:t>Emailing</a:t>
            </a:r>
            <a:endParaRPr/>
          </a:p>
          <a:p>
            <a:pPr indent="0" lvl="0" marL="0" rtl="0" algn="ctr">
              <a:lnSpc>
                <a:spcPct val="100000"/>
              </a:lnSpc>
              <a:spcBef>
                <a:spcPts val="0"/>
              </a:spcBef>
              <a:spcAft>
                <a:spcPts val="0"/>
              </a:spcAft>
              <a:buSzPts val="1800"/>
              <a:buNone/>
            </a:pPr>
            <a:r>
              <a:t/>
            </a:r>
            <a:endParaRPr/>
          </a:p>
        </p:txBody>
      </p:sp>
      <p:sp>
        <p:nvSpPr>
          <p:cNvPr id="286" name="Google Shape;286;p3"/>
          <p:cNvSpPr txBox="1"/>
          <p:nvPr>
            <p:ph idx="8" type="title"/>
          </p:nvPr>
        </p:nvSpPr>
        <p:spPr>
          <a:xfrm>
            <a:off x="3238728" y="3618922"/>
            <a:ext cx="2555700" cy="439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800"/>
              <a:buNone/>
            </a:pPr>
            <a:r>
              <a:rPr lang="en-US"/>
              <a:t>Questions</a:t>
            </a:r>
            <a:endParaRPr/>
          </a:p>
        </p:txBody>
      </p:sp>
      <p:sp>
        <p:nvSpPr>
          <p:cNvPr id="287" name="Google Shape;287;p3"/>
          <p:cNvSpPr txBox="1"/>
          <p:nvPr>
            <p:ph idx="9" type="title"/>
          </p:nvPr>
        </p:nvSpPr>
        <p:spPr>
          <a:xfrm>
            <a:off x="3407210" y="3118427"/>
            <a:ext cx="2316000" cy="439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800"/>
              <a:buNone/>
            </a:pPr>
            <a:r>
              <a:rPr lang="en-US"/>
              <a:t>03</a:t>
            </a:r>
            <a:endParaRPr/>
          </a:p>
        </p:txBody>
      </p:sp>
      <p:sp>
        <p:nvSpPr>
          <p:cNvPr id="288" name="Google Shape;288;p3"/>
          <p:cNvSpPr txBox="1"/>
          <p:nvPr>
            <p:ph idx="6" type="title"/>
          </p:nvPr>
        </p:nvSpPr>
        <p:spPr>
          <a:xfrm>
            <a:off x="4758821" y="1450573"/>
            <a:ext cx="2316000" cy="439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800"/>
              <a:buNone/>
            </a:pPr>
            <a:r>
              <a:rPr lang="en-US"/>
              <a:t>02</a:t>
            </a:r>
            <a:endParaRPr/>
          </a:p>
        </p:txBody>
      </p:sp>
      <p:sp>
        <p:nvSpPr>
          <p:cNvPr id="289" name="Google Shape;289;p3"/>
          <p:cNvSpPr txBox="1"/>
          <p:nvPr>
            <p:ph idx="2" type="title"/>
          </p:nvPr>
        </p:nvSpPr>
        <p:spPr>
          <a:xfrm>
            <a:off x="1949200" y="1950150"/>
            <a:ext cx="2555700" cy="439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800"/>
              <a:buNone/>
            </a:pPr>
            <a:r>
              <a:rPr lang="en-US"/>
              <a:t>Our role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pic>
        <p:nvPicPr>
          <p:cNvPr id="294" name="Google Shape;294;p4" title="Designing Your Career: The Informational Interview"/>
          <p:cNvPicPr preferRelativeResize="0"/>
          <p:nvPr/>
        </p:nvPicPr>
        <p:blipFill rotWithShape="1">
          <a:blip r:embed="rId3">
            <a:alphaModFix/>
          </a:blip>
          <a:srcRect b="0" l="0" r="0" t="0"/>
          <a:stretch/>
        </p:blipFill>
        <p:spPr>
          <a:xfrm>
            <a:off x="1196096" y="877024"/>
            <a:ext cx="6932119" cy="3916648"/>
          </a:xfrm>
          <a:prstGeom prst="rect">
            <a:avLst/>
          </a:prstGeom>
          <a:noFill/>
          <a:ln>
            <a:noFill/>
          </a:ln>
        </p:spPr>
      </p:pic>
      <p:sp>
        <p:nvSpPr>
          <p:cNvPr id="295" name="Google Shape;295;p4"/>
          <p:cNvSpPr txBox="1"/>
          <p:nvPr/>
        </p:nvSpPr>
        <p:spPr>
          <a:xfrm>
            <a:off x="2108916" y="478924"/>
            <a:ext cx="4926168" cy="398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chemeClr val="accent3"/>
                </a:solidFill>
                <a:latin typeface="Courgette"/>
                <a:ea typeface="Courgette"/>
                <a:cs typeface="Courgette"/>
                <a:sym typeface="Courgette"/>
              </a:rPr>
              <a:t>Short video on informational interview basics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1"/>
                                        <p:tgtEl>
                                          <p:spTgt spid="2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5"/>
          <p:cNvSpPr txBox="1"/>
          <p:nvPr>
            <p:ph type="title"/>
          </p:nvPr>
        </p:nvSpPr>
        <p:spPr>
          <a:xfrm>
            <a:off x="1537976" y="544276"/>
            <a:ext cx="5760300" cy="5193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000"/>
              <a:buNone/>
            </a:pPr>
            <a:r>
              <a:rPr lang="en-US" sz="2400"/>
              <a:t>Importance of Informational Interviews</a:t>
            </a:r>
            <a:endParaRPr/>
          </a:p>
        </p:txBody>
      </p:sp>
      <p:sp>
        <p:nvSpPr>
          <p:cNvPr id="301" name="Google Shape;301;p5"/>
          <p:cNvSpPr txBox="1"/>
          <p:nvPr>
            <p:ph idx="1" type="subTitle"/>
          </p:nvPr>
        </p:nvSpPr>
        <p:spPr>
          <a:xfrm>
            <a:off x="1913977" y="1277750"/>
            <a:ext cx="4669500" cy="14955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SzPts val="1400"/>
              <a:buChar char="●"/>
            </a:pPr>
            <a:r>
              <a:rPr lang="en-US" sz="1600"/>
              <a:t>Essential in building a connection/network in the professional field</a:t>
            </a:r>
            <a:endParaRPr/>
          </a:p>
          <a:p>
            <a:pPr indent="0" lvl="0" marL="139700" rtl="0" algn="l">
              <a:lnSpc>
                <a:spcPct val="100000"/>
              </a:lnSpc>
              <a:spcBef>
                <a:spcPts val="0"/>
              </a:spcBef>
              <a:spcAft>
                <a:spcPts val="0"/>
              </a:spcAft>
              <a:buSzPts val="1400"/>
              <a:buNone/>
            </a:pPr>
            <a:r>
              <a:t/>
            </a:r>
            <a:endParaRPr sz="1600"/>
          </a:p>
          <a:p>
            <a:pPr indent="-317500" lvl="0" marL="457200" marR="0" rtl="0" algn="l">
              <a:lnSpc>
                <a:spcPct val="100000"/>
              </a:lnSpc>
              <a:spcBef>
                <a:spcPts val="0"/>
              </a:spcBef>
              <a:spcAft>
                <a:spcPts val="0"/>
              </a:spcAft>
              <a:buSzPts val="1400"/>
              <a:buChar char="●"/>
            </a:pPr>
            <a:r>
              <a:rPr lang="en-US" sz="1600"/>
              <a:t> Gather information about industry, expectations, companies, roles</a:t>
            </a:r>
            <a:endParaRPr/>
          </a:p>
          <a:p>
            <a:pPr indent="-228600" lvl="0" marL="457200" marR="0" rtl="0" algn="l">
              <a:lnSpc>
                <a:spcPct val="100000"/>
              </a:lnSpc>
              <a:spcBef>
                <a:spcPts val="0"/>
              </a:spcBef>
              <a:spcAft>
                <a:spcPts val="0"/>
              </a:spcAft>
              <a:buSzPts val="1400"/>
              <a:buNone/>
            </a:pPr>
            <a:r>
              <a:t/>
            </a:r>
            <a:endParaRPr sz="1600"/>
          </a:p>
          <a:p>
            <a:pPr indent="-317500" lvl="0" marL="457200" marR="0" rtl="0" algn="l">
              <a:lnSpc>
                <a:spcPct val="100000"/>
              </a:lnSpc>
              <a:spcBef>
                <a:spcPts val="0"/>
              </a:spcBef>
              <a:spcAft>
                <a:spcPts val="0"/>
              </a:spcAft>
              <a:buSzPts val="1400"/>
              <a:buChar char="●"/>
            </a:pPr>
            <a:r>
              <a:rPr lang="en-US" sz="1600"/>
              <a:t>Can test assumptions</a:t>
            </a:r>
            <a:endParaRPr/>
          </a:p>
          <a:p>
            <a:pPr indent="0" lvl="0" marL="139700" rtl="0" algn="l">
              <a:lnSpc>
                <a:spcPct val="100000"/>
              </a:lnSpc>
              <a:spcBef>
                <a:spcPts val="0"/>
              </a:spcBef>
              <a:spcAft>
                <a:spcPts val="0"/>
              </a:spcAft>
              <a:buSzPts val="1400"/>
              <a:buNone/>
            </a:pPr>
            <a:r>
              <a:t/>
            </a:r>
            <a:endParaRPr sz="1600"/>
          </a:p>
          <a:p>
            <a:pPr indent="-228600" lvl="0" marL="457200" marR="0" rtl="0" algn="l">
              <a:lnSpc>
                <a:spcPct val="100000"/>
              </a:lnSpc>
              <a:spcBef>
                <a:spcPts val="0"/>
              </a:spcBef>
              <a:spcAft>
                <a:spcPts val="0"/>
              </a:spcAft>
              <a:buSzPts val="1400"/>
              <a:buNone/>
            </a:pPr>
            <a:r>
              <a:t/>
            </a:r>
            <a:endParaRPr sz="1600"/>
          </a:p>
          <a:p>
            <a:pPr indent="-317500" lvl="0" marL="457200" marR="0" rtl="0" algn="l">
              <a:lnSpc>
                <a:spcPct val="100000"/>
              </a:lnSpc>
              <a:spcBef>
                <a:spcPts val="0"/>
              </a:spcBef>
              <a:spcAft>
                <a:spcPts val="0"/>
              </a:spcAft>
              <a:buSzPts val="1400"/>
              <a:buChar char="●"/>
            </a:pPr>
            <a:r>
              <a:rPr lang="en-US" sz="1600"/>
              <a:t>Gives exposure</a:t>
            </a:r>
            <a:endParaRPr/>
          </a:p>
        </p:txBody>
      </p:sp>
      <p:pic>
        <p:nvPicPr>
          <p:cNvPr descr="random screenshots from the office (@theoffice_scene) / Twitter" id="302" name="Google Shape;302;p5"/>
          <p:cNvPicPr preferRelativeResize="0"/>
          <p:nvPr/>
        </p:nvPicPr>
        <p:blipFill rotWithShape="1">
          <a:blip r:embed="rId3">
            <a:alphaModFix/>
          </a:blip>
          <a:srcRect b="0" l="0" r="32810" t="3771"/>
          <a:stretch/>
        </p:blipFill>
        <p:spPr>
          <a:xfrm>
            <a:off x="5461255" y="2555444"/>
            <a:ext cx="2521527" cy="203454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grpSp>
        <p:nvGrpSpPr>
          <p:cNvPr id="307" name="Google Shape;307;p6"/>
          <p:cNvGrpSpPr/>
          <p:nvPr/>
        </p:nvGrpSpPr>
        <p:grpSpPr>
          <a:xfrm>
            <a:off x="2596688" y="314998"/>
            <a:ext cx="3950616" cy="1225530"/>
            <a:chOff x="2596688" y="338050"/>
            <a:chExt cx="3950616" cy="1225530"/>
          </a:xfrm>
        </p:grpSpPr>
        <p:sp>
          <p:nvSpPr>
            <p:cNvPr id="308" name="Google Shape;308;p6"/>
            <p:cNvSpPr/>
            <p:nvPr/>
          </p:nvSpPr>
          <p:spPr>
            <a:xfrm>
              <a:off x="2596688" y="347608"/>
              <a:ext cx="3950616" cy="1215972"/>
            </a:xfrm>
            <a:custGeom>
              <a:rect b="b" l="l" r="r" t="t"/>
              <a:pathLst>
                <a:path extrusionOk="0" h="5852" w="19013">
                  <a:moveTo>
                    <a:pt x="19012" y="1"/>
                  </a:moveTo>
                  <a:lnTo>
                    <a:pt x="1" y="755"/>
                  </a:lnTo>
                  <a:lnTo>
                    <a:pt x="1" y="5710"/>
                  </a:lnTo>
                  <a:lnTo>
                    <a:pt x="81" y="5613"/>
                  </a:lnTo>
                  <a:lnTo>
                    <a:pt x="178" y="5563"/>
                  </a:lnTo>
                  <a:lnTo>
                    <a:pt x="239" y="5502"/>
                  </a:lnTo>
                  <a:lnTo>
                    <a:pt x="320" y="5452"/>
                  </a:lnTo>
                  <a:lnTo>
                    <a:pt x="401" y="5502"/>
                  </a:lnTo>
                  <a:lnTo>
                    <a:pt x="578" y="5259"/>
                  </a:lnTo>
                  <a:lnTo>
                    <a:pt x="785" y="5290"/>
                  </a:lnTo>
                  <a:lnTo>
                    <a:pt x="947" y="5452"/>
                  </a:lnTo>
                  <a:lnTo>
                    <a:pt x="1139" y="5436"/>
                  </a:lnTo>
                  <a:lnTo>
                    <a:pt x="1282" y="5371"/>
                  </a:lnTo>
                  <a:lnTo>
                    <a:pt x="1570" y="5517"/>
                  </a:lnTo>
                  <a:lnTo>
                    <a:pt x="1651" y="5533"/>
                  </a:lnTo>
                  <a:lnTo>
                    <a:pt x="1859" y="5502"/>
                  </a:lnTo>
                  <a:lnTo>
                    <a:pt x="2051" y="5452"/>
                  </a:lnTo>
                  <a:lnTo>
                    <a:pt x="2228" y="5548"/>
                  </a:lnTo>
                  <a:lnTo>
                    <a:pt x="2355" y="5629"/>
                  </a:lnTo>
                  <a:lnTo>
                    <a:pt x="2470" y="5502"/>
                  </a:lnTo>
                  <a:lnTo>
                    <a:pt x="2805" y="5563"/>
                  </a:lnTo>
                  <a:lnTo>
                    <a:pt x="2855" y="5517"/>
                  </a:lnTo>
                  <a:lnTo>
                    <a:pt x="2967" y="5629"/>
                  </a:lnTo>
                  <a:lnTo>
                    <a:pt x="3078" y="5598"/>
                  </a:lnTo>
                  <a:lnTo>
                    <a:pt x="3286" y="5598"/>
                  </a:lnTo>
                  <a:lnTo>
                    <a:pt x="3382" y="5579"/>
                  </a:lnTo>
                  <a:lnTo>
                    <a:pt x="3478" y="5660"/>
                  </a:lnTo>
                  <a:lnTo>
                    <a:pt x="3605" y="5694"/>
                  </a:lnTo>
                  <a:lnTo>
                    <a:pt x="3701" y="5629"/>
                  </a:lnTo>
                  <a:lnTo>
                    <a:pt x="3817" y="5710"/>
                  </a:lnTo>
                  <a:lnTo>
                    <a:pt x="3863" y="5790"/>
                  </a:lnTo>
                  <a:lnTo>
                    <a:pt x="4055" y="5771"/>
                  </a:lnTo>
                  <a:lnTo>
                    <a:pt x="4182" y="5771"/>
                  </a:lnTo>
                  <a:lnTo>
                    <a:pt x="4278" y="5710"/>
                  </a:lnTo>
                  <a:lnTo>
                    <a:pt x="4298" y="5821"/>
                  </a:lnTo>
                  <a:lnTo>
                    <a:pt x="4521" y="5821"/>
                  </a:lnTo>
                  <a:lnTo>
                    <a:pt x="4617" y="5852"/>
                  </a:lnTo>
                  <a:lnTo>
                    <a:pt x="5017" y="5771"/>
                  </a:lnTo>
                  <a:lnTo>
                    <a:pt x="5179" y="5710"/>
                  </a:lnTo>
                  <a:lnTo>
                    <a:pt x="5356" y="5740"/>
                  </a:lnTo>
                  <a:lnTo>
                    <a:pt x="5452" y="5756"/>
                  </a:lnTo>
                  <a:lnTo>
                    <a:pt x="5513" y="5598"/>
                  </a:lnTo>
                  <a:lnTo>
                    <a:pt x="5786" y="5740"/>
                  </a:lnTo>
                  <a:lnTo>
                    <a:pt x="6106" y="5629"/>
                  </a:lnTo>
                  <a:lnTo>
                    <a:pt x="6283" y="5598"/>
                  </a:lnTo>
                  <a:lnTo>
                    <a:pt x="6298" y="5517"/>
                  </a:lnTo>
                  <a:lnTo>
                    <a:pt x="6444" y="5548"/>
                  </a:lnTo>
                  <a:lnTo>
                    <a:pt x="6637" y="5386"/>
                  </a:lnTo>
                  <a:lnTo>
                    <a:pt x="6637" y="5467"/>
                  </a:lnTo>
                  <a:lnTo>
                    <a:pt x="6798" y="5548"/>
                  </a:lnTo>
                  <a:lnTo>
                    <a:pt x="6971" y="5548"/>
                  </a:lnTo>
                  <a:lnTo>
                    <a:pt x="7037" y="5406"/>
                  </a:lnTo>
                  <a:lnTo>
                    <a:pt x="7214" y="5325"/>
                  </a:lnTo>
                  <a:lnTo>
                    <a:pt x="7325" y="5421"/>
                  </a:lnTo>
                  <a:lnTo>
                    <a:pt x="7406" y="5290"/>
                  </a:lnTo>
                  <a:lnTo>
                    <a:pt x="7471" y="5194"/>
                  </a:lnTo>
                  <a:lnTo>
                    <a:pt x="7679" y="5229"/>
                  </a:lnTo>
                  <a:lnTo>
                    <a:pt x="7741" y="5179"/>
                  </a:lnTo>
                  <a:lnTo>
                    <a:pt x="7837" y="5194"/>
                  </a:lnTo>
                  <a:lnTo>
                    <a:pt x="7998" y="5002"/>
                  </a:lnTo>
                  <a:lnTo>
                    <a:pt x="8145" y="5036"/>
                  </a:lnTo>
                  <a:lnTo>
                    <a:pt x="8206" y="4986"/>
                  </a:lnTo>
                  <a:lnTo>
                    <a:pt x="8256" y="5021"/>
                  </a:lnTo>
                  <a:lnTo>
                    <a:pt x="8479" y="5021"/>
                  </a:lnTo>
                  <a:lnTo>
                    <a:pt x="8687" y="5002"/>
                  </a:lnTo>
                  <a:lnTo>
                    <a:pt x="8864" y="5083"/>
                  </a:lnTo>
                  <a:lnTo>
                    <a:pt x="8914" y="5036"/>
                  </a:lnTo>
                  <a:lnTo>
                    <a:pt x="8914" y="4809"/>
                  </a:lnTo>
                  <a:lnTo>
                    <a:pt x="9106" y="4940"/>
                  </a:lnTo>
                  <a:lnTo>
                    <a:pt x="9218" y="4844"/>
                  </a:lnTo>
                  <a:lnTo>
                    <a:pt x="9345" y="4732"/>
                  </a:lnTo>
                  <a:lnTo>
                    <a:pt x="9506" y="4748"/>
                  </a:lnTo>
                  <a:lnTo>
                    <a:pt x="9618" y="4732"/>
                  </a:lnTo>
                  <a:lnTo>
                    <a:pt x="9780" y="4779"/>
                  </a:lnTo>
                  <a:lnTo>
                    <a:pt x="9891" y="4829"/>
                  </a:lnTo>
                  <a:lnTo>
                    <a:pt x="10068" y="4732"/>
                  </a:lnTo>
                  <a:lnTo>
                    <a:pt x="10195" y="4748"/>
                  </a:lnTo>
                  <a:lnTo>
                    <a:pt x="10276" y="4875"/>
                  </a:lnTo>
                  <a:lnTo>
                    <a:pt x="10453" y="5002"/>
                  </a:lnTo>
                  <a:lnTo>
                    <a:pt x="10564" y="4925"/>
                  </a:lnTo>
                  <a:lnTo>
                    <a:pt x="10788" y="4906"/>
                  </a:lnTo>
                  <a:lnTo>
                    <a:pt x="11045" y="4890"/>
                  </a:lnTo>
                  <a:lnTo>
                    <a:pt x="11188" y="4986"/>
                  </a:lnTo>
                  <a:lnTo>
                    <a:pt x="11461" y="5067"/>
                  </a:lnTo>
                  <a:lnTo>
                    <a:pt x="11815" y="5052"/>
                  </a:lnTo>
                  <a:lnTo>
                    <a:pt x="11861" y="5244"/>
                  </a:lnTo>
                  <a:lnTo>
                    <a:pt x="11876" y="5244"/>
                  </a:lnTo>
                  <a:lnTo>
                    <a:pt x="12149" y="5356"/>
                  </a:lnTo>
                  <a:lnTo>
                    <a:pt x="12311" y="5483"/>
                  </a:lnTo>
                  <a:lnTo>
                    <a:pt x="12453" y="5436"/>
                  </a:lnTo>
                  <a:lnTo>
                    <a:pt x="12473" y="5517"/>
                  </a:lnTo>
                  <a:lnTo>
                    <a:pt x="12646" y="5502"/>
                  </a:lnTo>
                  <a:lnTo>
                    <a:pt x="12838" y="5436"/>
                  </a:lnTo>
                  <a:lnTo>
                    <a:pt x="13050" y="5483"/>
                  </a:lnTo>
                  <a:lnTo>
                    <a:pt x="13161" y="5467"/>
                  </a:lnTo>
                  <a:lnTo>
                    <a:pt x="13273" y="5533"/>
                  </a:lnTo>
                  <a:lnTo>
                    <a:pt x="13303" y="5386"/>
                  </a:lnTo>
                  <a:lnTo>
                    <a:pt x="13384" y="5436"/>
                  </a:lnTo>
                  <a:lnTo>
                    <a:pt x="13480" y="5517"/>
                  </a:lnTo>
                  <a:lnTo>
                    <a:pt x="13607" y="5483"/>
                  </a:lnTo>
                  <a:lnTo>
                    <a:pt x="13769" y="5533"/>
                  </a:lnTo>
                  <a:lnTo>
                    <a:pt x="13915" y="5579"/>
                  </a:lnTo>
                  <a:lnTo>
                    <a:pt x="13961" y="5694"/>
                  </a:lnTo>
                  <a:lnTo>
                    <a:pt x="14027" y="5644"/>
                  </a:lnTo>
                  <a:lnTo>
                    <a:pt x="14204" y="5725"/>
                  </a:lnTo>
                  <a:lnTo>
                    <a:pt x="14331" y="5660"/>
                  </a:lnTo>
                  <a:lnTo>
                    <a:pt x="14396" y="5613"/>
                  </a:lnTo>
                  <a:lnTo>
                    <a:pt x="14492" y="5660"/>
                  </a:lnTo>
                  <a:lnTo>
                    <a:pt x="14619" y="5563"/>
                  </a:lnTo>
                  <a:lnTo>
                    <a:pt x="14746" y="5452"/>
                  </a:lnTo>
                  <a:lnTo>
                    <a:pt x="14892" y="5483"/>
                  </a:lnTo>
                  <a:lnTo>
                    <a:pt x="14988" y="5371"/>
                  </a:lnTo>
                  <a:lnTo>
                    <a:pt x="15069" y="5259"/>
                  </a:lnTo>
                  <a:lnTo>
                    <a:pt x="15196" y="5340"/>
                  </a:lnTo>
                  <a:lnTo>
                    <a:pt x="15277" y="5406"/>
                  </a:lnTo>
                  <a:lnTo>
                    <a:pt x="15404" y="5340"/>
                  </a:lnTo>
                  <a:lnTo>
                    <a:pt x="15515" y="5371"/>
                  </a:lnTo>
                  <a:lnTo>
                    <a:pt x="15662" y="5309"/>
                  </a:lnTo>
                  <a:lnTo>
                    <a:pt x="15723" y="5259"/>
                  </a:lnTo>
                  <a:lnTo>
                    <a:pt x="15996" y="5229"/>
                  </a:lnTo>
                  <a:lnTo>
                    <a:pt x="16143" y="5163"/>
                  </a:lnTo>
                  <a:lnTo>
                    <a:pt x="16189" y="5067"/>
                  </a:lnTo>
                  <a:lnTo>
                    <a:pt x="16300" y="5067"/>
                  </a:lnTo>
                  <a:lnTo>
                    <a:pt x="16446" y="5133"/>
                  </a:lnTo>
                  <a:lnTo>
                    <a:pt x="16847" y="4971"/>
                  </a:lnTo>
                  <a:lnTo>
                    <a:pt x="16943" y="5067"/>
                  </a:lnTo>
                  <a:lnTo>
                    <a:pt x="17008" y="5036"/>
                  </a:lnTo>
                  <a:lnTo>
                    <a:pt x="17104" y="5036"/>
                  </a:lnTo>
                  <a:lnTo>
                    <a:pt x="17135" y="4940"/>
                  </a:lnTo>
                  <a:lnTo>
                    <a:pt x="17216" y="5002"/>
                  </a:lnTo>
                  <a:lnTo>
                    <a:pt x="17439" y="5021"/>
                  </a:lnTo>
                  <a:lnTo>
                    <a:pt x="17601" y="4809"/>
                  </a:lnTo>
                  <a:lnTo>
                    <a:pt x="17712" y="4859"/>
                  </a:lnTo>
                  <a:lnTo>
                    <a:pt x="17778" y="4829"/>
                  </a:lnTo>
                  <a:lnTo>
                    <a:pt x="17889" y="4986"/>
                  </a:lnTo>
                  <a:lnTo>
                    <a:pt x="17970" y="4890"/>
                  </a:lnTo>
                  <a:lnTo>
                    <a:pt x="18193" y="4859"/>
                  </a:lnTo>
                  <a:lnTo>
                    <a:pt x="18274" y="4859"/>
                  </a:lnTo>
                  <a:lnTo>
                    <a:pt x="18385" y="4986"/>
                  </a:lnTo>
                  <a:lnTo>
                    <a:pt x="18497" y="5021"/>
                  </a:lnTo>
                  <a:lnTo>
                    <a:pt x="18532" y="5163"/>
                  </a:lnTo>
                  <a:lnTo>
                    <a:pt x="18643" y="5148"/>
                  </a:lnTo>
                  <a:lnTo>
                    <a:pt x="18724" y="5098"/>
                  </a:lnTo>
                  <a:lnTo>
                    <a:pt x="18851" y="5194"/>
                  </a:lnTo>
                  <a:lnTo>
                    <a:pt x="18916" y="5244"/>
                  </a:lnTo>
                  <a:lnTo>
                    <a:pt x="19012" y="5194"/>
                  </a:lnTo>
                  <a:lnTo>
                    <a:pt x="19012"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6"/>
            <p:cNvSpPr/>
            <p:nvPr/>
          </p:nvSpPr>
          <p:spPr>
            <a:xfrm>
              <a:off x="2596688" y="338050"/>
              <a:ext cx="3950616" cy="1179194"/>
            </a:xfrm>
            <a:custGeom>
              <a:rect b="b" l="l" r="r" t="t"/>
              <a:pathLst>
                <a:path extrusionOk="0" h="5675" w="19013">
                  <a:moveTo>
                    <a:pt x="1" y="0"/>
                  </a:moveTo>
                  <a:lnTo>
                    <a:pt x="1" y="5129"/>
                  </a:lnTo>
                  <a:lnTo>
                    <a:pt x="31" y="5113"/>
                  </a:lnTo>
                  <a:lnTo>
                    <a:pt x="97" y="5048"/>
                  </a:lnTo>
                  <a:lnTo>
                    <a:pt x="224" y="5129"/>
                  </a:lnTo>
                  <a:lnTo>
                    <a:pt x="481" y="5129"/>
                  </a:lnTo>
                  <a:lnTo>
                    <a:pt x="528" y="5209"/>
                  </a:lnTo>
                  <a:lnTo>
                    <a:pt x="643" y="5240"/>
                  </a:lnTo>
                  <a:lnTo>
                    <a:pt x="770" y="5113"/>
                  </a:lnTo>
                  <a:lnTo>
                    <a:pt x="816" y="5290"/>
                  </a:lnTo>
                  <a:lnTo>
                    <a:pt x="962" y="5225"/>
                  </a:lnTo>
                  <a:lnTo>
                    <a:pt x="1043" y="5355"/>
                  </a:lnTo>
                  <a:lnTo>
                    <a:pt x="1282" y="5336"/>
                  </a:lnTo>
                  <a:lnTo>
                    <a:pt x="1347" y="5355"/>
                  </a:lnTo>
                  <a:lnTo>
                    <a:pt x="1443" y="5305"/>
                  </a:lnTo>
                  <a:lnTo>
                    <a:pt x="1570" y="4952"/>
                  </a:lnTo>
                  <a:lnTo>
                    <a:pt x="1636" y="5032"/>
                  </a:lnTo>
                  <a:lnTo>
                    <a:pt x="1874" y="4855"/>
                  </a:lnTo>
                  <a:lnTo>
                    <a:pt x="1909" y="4952"/>
                  </a:lnTo>
                  <a:lnTo>
                    <a:pt x="2005" y="4952"/>
                  </a:lnTo>
                  <a:lnTo>
                    <a:pt x="2259" y="4759"/>
                  </a:lnTo>
                  <a:lnTo>
                    <a:pt x="2374" y="4890"/>
                  </a:lnTo>
                  <a:lnTo>
                    <a:pt x="2547" y="5017"/>
                  </a:lnTo>
                  <a:lnTo>
                    <a:pt x="2709" y="4952"/>
                  </a:lnTo>
                  <a:lnTo>
                    <a:pt x="2805" y="4952"/>
                  </a:lnTo>
                  <a:lnTo>
                    <a:pt x="2870" y="5048"/>
                  </a:lnTo>
                  <a:lnTo>
                    <a:pt x="3013" y="5113"/>
                  </a:lnTo>
                  <a:lnTo>
                    <a:pt x="3286" y="5113"/>
                  </a:lnTo>
                  <a:lnTo>
                    <a:pt x="3336" y="5017"/>
                  </a:lnTo>
                  <a:lnTo>
                    <a:pt x="3447" y="4890"/>
                  </a:lnTo>
                  <a:lnTo>
                    <a:pt x="3655" y="4855"/>
                  </a:lnTo>
                  <a:lnTo>
                    <a:pt x="3798" y="4921"/>
                  </a:lnTo>
                  <a:lnTo>
                    <a:pt x="3878" y="4855"/>
                  </a:lnTo>
                  <a:lnTo>
                    <a:pt x="4121" y="4682"/>
                  </a:lnTo>
                  <a:lnTo>
                    <a:pt x="4086" y="4855"/>
                  </a:lnTo>
                  <a:lnTo>
                    <a:pt x="4182" y="4986"/>
                  </a:lnTo>
                  <a:lnTo>
                    <a:pt x="4328" y="4936"/>
                  </a:lnTo>
                  <a:lnTo>
                    <a:pt x="4328" y="5144"/>
                  </a:lnTo>
                  <a:lnTo>
                    <a:pt x="4394" y="5163"/>
                  </a:lnTo>
                  <a:lnTo>
                    <a:pt x="4375" y="5336"/>
                  </a:lnTo>
                  <a:lnTo>
                    <a:pt x="4744" y="5452"/>
                  </a:lnTo>
                  <a:lnTo>
                    <a:pt x="4809" y="5529"/>
                  </a:lnTo>
                  <a:lnTo>
                    <a:pt x="4986" y="5432"/>
                  </a:lnTo>
                  <a:lnTo>
                    <a:pt x="5048" y="5498"/>
                  </a:lnTo>
                  <a:lnTo>
                    <a:pt x="5275" y="5513"/>
                  </a:lnTo>
                  <a:lnTo>
                    <a:pt x="5275" y="5675"/>
                  </a:lnTo>
                  <a:lnTo>
                    <a:pt x="5433" y="5625"/>
                  </a:lnTo>
                  <a:lnTo>
                    <a:pt x="5563" y="5644"/>
                  </a:lnTo>
                  <a:lnTo>
                    <a:pt x="5659" y="5563"/>
                  </a:lnTo>
                  <a:lnTo>
                    <a:pt x="5756" y="5513"/>
                  </a:lnTo>
                  <a:lnTo>
                    <a:pt x="5771" y="5659"/>
                  </a:lnTo>
                  <a:lnTo>
                    <a:pt x="5883" y="5579"/>
                  </a:lnTo>
                  <a:lnTo>
                    <a:pt x="5994" y="5594"/>
                  </a:lnTo>
                  <a:lnTo>
                    <a:pt x="6202" y="5529"/>
                  </a:lnTo>
                  <a:lnTo>
                    <a:pt x="6363" y="5259"/>
                  </a:lnTo>
                  <a:lnTo>
                    <a:pt x="6540" y="5259"/>
                  </a:lnTo>
                  <a:lnTo>
                    <a:pt x="6556" y="5179"/>
                  </a:lnTo>
                  <a:lnTo>
                    <a:pt x="6702" y="5209"/>
                  </a:lnTo>
                  <a:lnTo>
                    <a:pt x="6860" y="5082"/>
                  </a:lnTo>
                  <a:lnTo>
                    <a:pt x="7133" y="4952"/>
                  </a:lnTo>
                  <a:lnTo>
                    <a:pt x="7087" y="4840"/>
                  </a:lnTo>
                  <a:lnTo>
                    <a:pt x="7148" y="4971"/>
                  </a:lnTo>
                  <a:lnTo>
                    <a:pt x="7294" y="5129"/>
                  </a:lnTo>
                  <a:lnTo>
                    <a:pt x="7533" y="5098"/>
                  </a:lnTo>
                  <a:lnTo>
                    <a:pt x="8029" y="4952"/>
                  </a:lnTo>
                  <a:lnTo>
                    <a:pt x="8095" y="4825"/>
                  </a:lnTo>
                  <a:lnTo>
                    <a:pt x="8368" y="4825"/>
                  </a:lnTo>
                  <a:lnTo>
                    <a:pt x="8510" y="4794"/>
                  </a:lnTo>
                  <a:lnTo>
                    <a:pt x="8560" y="4663"/>
                  </a:lnTo>
                  <a:lnTo>
                    <a:pt x="8737" y="4536"/>
                  </a:lnTo>
                  <a:lnTo>
                    <a:pt x="8818" y="4394"/>
                  </a:lnTo>
                  <a:lnTo>
                    <a:pt x="8945" y="4359"/>
                  </a:lnTo>
                  <a:lnTo>
                    <a:pt x="9122" y="4455"/>
                  </a:lnTo>
                  <a:lnTo>
                    <a:pt x="9203" y="4551"/>
                  </a:lnTo>
                  <a:lnTo>
                    <a:pt x="9360" y="4505"/>
                  </a:lnTo>
                  <a:lnTo>
                    <a:pt x="9553" y="4490"/>
                  </a:lnTo>
                  <a:lnTo>
                    <a:pt x="9683" y="4263"/>
                  </a:lnTo>
                  <a:lnTo>
                    <a:pt x="9795" y="4455"/>
                  </a:lnTo>
                  <a:lnTo>
                    <a:pt x="9907" y="4551"/>
                  </a:lnTo>
                  <a:lnTo>
                    <a:pt x="10099" y="4409"/>
                  </a:lnTo>
                  <a:lnTo>
                    <a:pt x="10099" y="4632"/>
                  </a:lnTo>
                  <a:lnTo>
                    <a:pt x="10145" y="4663"/>
                  </a:lnTo>
                  <a:lnTo>
                    <a:pt x="10322" y="4586"/>
                  </a:lnTo>
                  <a:lnTo>
                    <a:pt x="10530" y="4601"/>
                  </a:lnTo>
                  <a:lnTo>
                    <a:pt x="10757" y="4601"/>
                  </a:lnTo>
                  <a:lnTo>
                    <a:pt x="10884" y="4359"/>
                  </a:lnTo>
                  <a:lnTo>
                    <a:pt x="10949" y="4536"/>
                  </a:lnTo>
                  <a:lnTo>
                    <a:pt x="11091" y="4505"/>
                  </a:lnTo>
                  <a:lnTo>
                    <a:pt x="11126" y="4617"/>
                  </a:lnTo>
                  <a:lnTo>
                    <a:pt x="11238" y="4648"/>
                  </a:lnTo>
                  <a:lnTo>
                    <a:pt x="11430" y="4713"/>
                  </a:lnTo>
                  <a:lnTo>
                    <a:pt x="11526" y="4744"/>
                  </a:lnTo>
                  <a:lnTo>
                    <a:pt x="11734" y="4648"/>
                  </a:lnTo>
                  <a:lnTo>
                    <a:pt x="11734" y="4648"/>
                  </a:lnTo>
                  <a:lnTo>
                    <a:pt x="11703" y="4825"/>
                  </a:lnTo>
                  <a:lnTo>
                    <a:pt x="11799" y="4855"/>
                  </a:lnTo>
                  <a:lnTo>
                    <a:pt x="11972" y="4936"/>
                  </a:lnTo>
                  <a:lnTo>
                    <a:pt x="12038" y="5067"/>
                  </a:lnTo>
                  <a:lnTo>
                    <a:pt x="12215" y="5067"/>
                  </a:lnTo>
                  <a:lnTo>
                    <a:pt x="12376" y="4986"/>
                  </a:lnTo>
                  <a:lnTo>
                    <a:pt x="12376" y="4905"/>
                  </a:lnTo>
                  <a:lnTo>
                    <a:pt x="12696" y="4936"/>
                  </a:lnTo>
                  <a:lnTo>
                    <a:pt x="12823" y="4905"/>
                  </a:lnTo>
                  <a:lnTo>
                    <a:pt x="13000" y="4936"/>
                  </a:lnTo>
                  <a:lnTo>
                    <a:pt x="13288" y="4855"/>
                  </a:lnTo>
                  <a:lnTo>
                    <a:pt x="13257" y="5032"/>
                  </a:lnTo>
                  <a:lnTo>
                    <a:pt x="13496" y="5067"/>
                  </a:lnTo>
                  <a:lnTo>
                    <a:pt x="13561" y="5225"/>
                  </a:lnTo>
                  <a:lnTo>
                    <a:pt x="13657" y="5194"/>
                  </a:lnTo>
                  <a:lnTo>
                    <a:pt x="13834" y="5163"/>
                  </a:lnTo>
                  <a:lnTo>
                    <a:pt x="13992" y="5225"/>
                  </a:lnTo>
                  <a:lnTo>
                    <a:pt x="14396" y="5275"/>
                  </a:lnTo>
                  <a:lnTo>
                    <a:pt x="14492" y="5240"/>
                  </a:lnTo>
                  <a:lnTo>
                    <a:pt x="14619" y="5371"/>
                  </a:lnTo>
                  <a:lnTo>
                    <a:pt x="14700" y="5402"/>
                  </a:lnTo>
                  <a:lnTo>
                    <a:pt x="14877" y="5113"/>
                  </a:lnTo>
                  <a:lnTo>
                    <a:pt x="14954" y="5179"/>
                  </a:lnTo>
                  <a:lnTo>
                    <a:pt x="15146" y="5179"/>
                  </a:lnTo>
                  <a:lnTo>
                    <a:pt x="15196" y="5098"/>
                  </a:lnTo>
                  <a:lnTo>
                    <a:pt x="15308" y="5017"/>
                  </a:lnTo>
                  <a:lnTo>
                    <a:pt x="15323" y="5194"/>
                  </a:lnTo>
                  <a:lnTo>
                    <a:pt x="15500" y="5163"/>
                  </a:lnTo>
                  <a:lnTo>
                    <a:pt x="15662" y="5082"/>
                  </a:lnTo>
                  <a:lnTo>
                    <a:pt x="15742" y="4905"/>
                  </a:lnTo>
                  <a:lnTo>
                    <a:pt x="15819" y="5067"/>
                  </a:lnTo>
                  <a:lnTo>
                    <a:pt x="16012" y="5048"/>
                  </a:lnTo>
                  <a:lnTo>
                    <a:pt x="16158" y="4875"/>
                  </a:lnTo>
                  <a:lnTo>
                    <a:pt x="16204" y="4921"/>
                  </a:lnTo>
                  <a:lnTo>
                    <a:pt x="16543" y="4840"/>
                  </a:lnTo>
                  <a:lnTo>
                    <a:pt x="16654" y="4971"/>
                  </a:lnTo>
                  <a:lnTo>
                    <a:pt x="16766" y="4890"/>
                  </a:lnTo>
                  <a:lnTo>
                    <a:pt x="16877" y="5017"/>
                  </a:lnTo>
                  <a:lnTo>
                    <a:pt x="16943" y="4905"/>
                  </a:lnTo>
                  <a:lnTo>
                    <a:pt x="17054" y="4855"/>
                  </a:lnTo>
                  <a:lnTo>
                    <a:pt x="17377" y="4713"/>
                  </a:lnTo>
                  <a:lnTo>
                    <a:pt x="17504" y="4744"/>
                  </a:lnTo>
                  <a:lnTo>
                    <a:pt x="17616" y="4505"/>
                  </a:lnTo>
                  <a:lnTo>
                    <a:pt x="17824" y="4521"/>
                  </a:lnTo>
                  <a:lnTo>
                    <a:pt x="18224" y="4551"/>
                  </a:lnTo>
                  <a:lnTo>
                    <a:pt x="18435" y="4521"/>
                  </a:lnTo>
                  <a:lnTo>
                    <a:pt x="18608" y="4759"/>
                  </a:lnTo>
                  <a:lnTo>
                    <a:pt x="18689" y="4713"/>
                  </a:lnTo>
                  <a:lnTo>
                    <a:pt x="18770" y="4759"/>
                  </a:lnTo>
                  <a:lnTo>
                    <a:pt x="18835" y="4825"/>
                  </a:lnTo>
                  <a:lnTo>
                    <a:pt x="18897" y="5002"/>
                  </a:lnTo>
                  <a:lnTo>
                    <a:pt x="19012" y="4952"/>
                  </a:lnTo>
                  <a:lnTo>
                    <a:pt x="1901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10" name="Google Shape;310;p6"/>
          <p:cNvSpPr txBox="1"/>
          <p:nvPr>
            <p:ph type="title"/>
          </p:nvPr>
        </p:nvSpPr>
        <p:spPr>
          <a:xfrm>
            <a:off x="720000" y="540000"/>
            <a:ext cx="7704000" cy="477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000"/>
              <a:buNone/>
            </a:pPr>
            <a:r>
              <a:rPr lang="en-US"/>
              <a:t>Our role </a:t>
            </a:r>
            <a:endParaRPr/>
          </a:p>
        </p:txBody>
      </p:sp>
      <p:sp>
        <p:nvSpPr>
          <p:cNvPr id="311" name="Google Shape;311;p6"/>
          <p:cNvSpPr txBox="1"/>
          <p:nvPr/>
        </p:nvSpPr>
        <p:spPr>
          <a:xfrm>
            <a:off x="1490703" y="1709636"/>
            <a:ext cx="4618104" cy="24929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sng" cap="none" strike="noStrike">
                <a:solidFill>
                  <a:schemeClr val="dk1"/>
                </a:solidFill>
                <a:latin typeface="Bellota Text"/>
                <a:ea typeface="Bellota Text"/>
                <a:cs typeface="Bellota Text"/>
                <a:sym typeface="Bellota Text"/>
              </a:rPr>
              <a:t>PURPOSE: </a:t>
            </a:r>
            <a:r>
              <a:rPr b="0" i="0" lang="en-US" sz="1400" u="none" cap="none" strike="noStrike">
                <a:solidFill>
                  <a:schemeClr val="dk1"/>
                </a:solidFill>
                <a:latin typeface="Bellota Text"/>
                <a:ea typeface="Bellota Text"/>
                <a:cs typeface="Bellota Text"/>
                <a:sym typeface="Bellota Text"/>
              </a:rPr>
              <a:t>To ask open ended questions </a:t>
            </a:r>
            <a:endParaRPr/>
          </a:p>
          <a:p>
            <a:pPr indent="0" lvl="0" marL="0" marR="0" rtl="0" algn="l">
              <a:lnSpc>
                <a:spcPct val="100000"/>
              </a:lnSpc>
              <a:spcBef>
                <a:spcPts val="0"/>
              </a:spcBef>
              <a:spcAft>
                <a:spcPts val="0"/>
              </a:spcAft>
              <a:buNone/>
            </a:pPr>
            <a:r>
              <a:t/>
            </a:r>
            <a:endParaRPr b="0" i="0" sz="1400" u="none" cap="none" strike="noStrike">
              <a:solidFill>
                <a:schemeClr val="dk1"/>
              </a:solidFill>
              <a:latin typeface="Bellota Text"/>
              <a:ea typeface="Bellota Text"/>
              <a:cs typeface="Bellota Text"/>
              <a:sym typeface="Bellota Text"/>
            </a:endParaRPr>
          </a:p>
          <a:p>
            <a:pPr indent="0" lvl="0" marL="0" marR="0" rtl="0" algn="l">
              <a:lnSpc>
                <a:spcPct val="100000"/>
              </a:lnSpc>
              <a:spcBef>
                <a:spcPts val="0"/>
              </a:spcBef>
              <a:spcAft>
                <a:spcPts val="0"/>
              </a:spcAft>
              <a:buNone/>
            </a:pPr>
            <a:r>
              <a:rPr b="1" i="0" lang="en-US" sz="1400" u="none" cap="none" strike="noStrike">
                <a:solidFill>
                  <a:schemeClr val="dk1"/>
                </a:solidFill>
                <a:latin typeface="Bellota Text"/>
                <a:ea typeface="Bellota Text"/>
                <a:cs typeface="Bellota Text"/>
                <a:sym typeface="Bellota Text"/>
              </a:rPr>
              <a:t>Responsibilities:</a:t>
            </a:r>
            <a:endParaRPr/>
          </a:p>
          <a:p>
            <a:pPr indent="-285750" lvl="1"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chemeClr val="dk1"/>
                </a:solidFill>
                <a:latin typeface="Bellota Text"/>
                <a:ea typeface="Bellota Text"/>
                <a:cs typeface="Bellota Text"/>
                <a:sym typeface="Bellota Text"/>
              </a:rPr>
              <a:t>Creating a professional and open environment</a:t>
            </a:r>
            <a:endParaRPr/>
          </a:p>
          <a:p>
            <a:pPr indent="0" lvl="3" marL="0" marR="0" rtl="0" algn="l">
              <a:lnSpc>
                <a:spcPct val="100000"/>
              </a:lnSpc>
              <a:spcBef>
                <a:spcPts val="0"/>
              </a:spcBef>
              <a:spcAft>
                <a:spcPts val="0"/>
              </a:spcAft>
              <a:buNone/>
            </a:pPr>
            <a:r>
              <a:rPr b="0" i="0" lang="en-US" sz="1600" u="none" cap="none" strike="noStrike">
                <a:solidFill>
                  <a:schemeClr val="dk1"/>
                </a:solidFill>
                <a:latin typeface="Bellota Text"/>
                <a:ea typeface="Bellota Text"/>
                <a:cs typeface="Bellota Text"/>
                <a:sym typeface="Bellota Text"/>
              </a:rPr>
              <a:t>	</a:t>
            </a:r>
            <a:endParaRPr/>
          </a:p>
          <a:p>
            <a:pPr indent="-285750" lvl="1"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chemeClr val="dk1"/>
                </a:solidFill>
                <a:latin typeface="Bellota Text"/>
                <a:ea typeface="Bellota Text"/>
                <a:cs typeface="Bellota Text"/>
                <a:sym typeface="Bellota Text"/>
              </a:rPr>
              <a:t>Confidentiality </a:t>
            </a:r>
            <a:endParaRPr/>
          </a:p>
          <a:p>
            <a:pPr indent="0" lvl="1" marL="0" marR="0" rtl="0" algn="l">
              <a:lnSpc>
                <a:spcPct val="100000"/>
              </a:lnSpc>
              <a:spcBef>
                <a:spcPts val="0"/>
              </a:spcBef>
              <a:spcAft>
                <a:spcPts val="0"/>
              </a:spcAft>
              <a:buNone/>
            </a:pPr>
            <a:r>
              <a:t/>
            </a:r>
            <a:endParaRPr b="0" i="0" sz="1400" u="none" cap="none" strike="noStrike">
              <a:solidFill>
                <a:schemeClr val="dk1"/>
              </a:solidFill>
              <a:latin typeface="Bellota Text"/>
              <a:ea typeface="Bellota Text"/>
              <a:cs typeface="Bellota Text"/>
              <a:sym typeface="Bellota Text"/>
            </a:endParaRPr>
          </a:p>
          <a:p>
            <a:pPr indent="-285750" lvl="1"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chemeClr val="dk1"/>
                </a:solidFill>
                <a:latin typeface="Bellota Text"/>
                <a:ea typeface="Bellota Text"/>
                <a:cs typeface="Bellota Text"/>
                <a:sym typeface="Bellota Text"/>
              </a:rPr>
              <a:t>Good etiquette and preparation</a:t>
            </a:r>
            <a:endParaRPr/>
          </a:p>
          <a:p>
            <a:pPr indent="-196850" lvl="1" marL="28575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Bellota Text"/>
              <a:ea typeface="Bellota Text"/>
              <a:cs typeface="Bellota Text"/>
              <a:sym typeface="Bellota Text"/>
            </a:endParaRPr>
          </a:p>
          <a:p>
            <a:pPr indent="-285750" lvl="1"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chemeClr val="dk1"/>
                </a:solidFill>
                <a:latin typeface="Bellota Text"/>
                <a:ea typeface="Bellota Text"/>
                <a:cs typeface="Bellota Text"/>
                <a:sym typeface="Bellota Text"/>
              </a:rPr>
              <a:t>Protecting IP</a:t>
            </a:r>
            <a:endParaRPr/>
          </a:p>
          <a:p>
            <a:pPr indent="0" lvl="1" marL="0" marR="0" rtl="0" algn="l">
              <a:lnSpc>
                <a:spcPct val="100000"/>
              </a:lnSpc>
              <a:spcBef>
                <a:spcPts val="0"/>
              </a:spcBef>
              <a:spcAft>
                <a:spcPts val="0"/>
              </a:spcAft>
              <a:buNone/>
            </a:pPr>
            <a:r>
              <a:t/>
            </a:r>
            <a:endParaRPr b="0" i="0" sz="1400" u="none" cap="none" strike="noStrike">
              <a:solidFill>
                <a:schemeClr val="dk1"/>
              </a:solidFill>
              <a:latin typeface="Bellota Text"/>
              <a:ea typeface="Bellota Text"/>
              <a:cs typeface="Bellota Text"/>
              <a:sym typeface="Bellota Text"/>
            </a:endParaRPr>
          </a:p>
        </p:txBody>
      </p:sp>
      <p:pic>
        <p:nvPicPr>
          <p:cNvPr descr="25 Times Michael Completely Bullied Toby On &amp;quot;The Office&amp;quot;" id="312" name="Google Shape;312;p6"/>
          <p:cNvPicPr preferRelativeResize="0"/>
          <p:nvPr/>
        </p:nvPicPr>
        <p:blipFill rotWithShape="1">
          <a:blip r:embed="rId3">
            <a:alphaModFix/>
          </a:blip>
          <a:srcRect b="0" l="0" r="0" t="0"/>
          <a:stretch/>
        </p:blipFill>
        <p:spPr>
          <a:xfrm>
            <a:off x="5701004" y="1709635"/>
            <a:ext cx="2408959" cy="262616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7"/>
          <p:cNvSpPr txBox="1"/>
          <p:nvPr>
            <p:ph type="title"/>
          </p:nvPr>
        </p:nvSpPr>
        <p:spPr>
          <a:xfrm>
            <a:off x="3315774" y="2571750"/>
            <a:ext cx="2678700" cy="561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US"/>
              <a:t>Contacting stakeholders</a:t>
            </a:r>
            <a:endParaRPr/>
          </a:p>
        </p:txBody>
      </p:sp>
      <p:sp>
        <p:nvSpPr>
          <p:cNvPr id="318" name="Google Shape;318;p7"/>
          <p:cNvSpPr txBox="1"/>
          <p:nvPr>
            <p:ph idx="2" type="title"/>
          </p:nvPr>
        </p:nvSpPr>
        <p:spPr>
          <a:xfrm>
            <a:off x="3232650" y="1608150"/>
            <a:ext cx="2678700" cy="719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800"/>
              <a:buNone/>
            </a:pPr>
            <a:r>
              <a:rPr lang="en-US"/>
              <a:t>Part 1</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8"/>
          <p:cNvSpPr txBox="1"/>
          <p:nvPr>
            <p:ph idx="1" type="subTitle"/>
          </p:nvPr>
        </p:nvSpPr>
        <p:spPr>
          <a:xfrm>
            <a:off x="1872911" y="410533"/>
            <a:ext cx="5979529" cy="2035949"/>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SzPts val="1800"/>
              <a:buNone/>
            </a:pPr>
            <a:r>
              <a:t/>
            </a:r>
            <a:endParaRPr sz="1600" u="sng"/>
          </a:p>
          <a:p>
            <a:pPr indent="0" lvl="0" marL="139700" rtl="0" algn="l">
              <a:lnSpc>
                <a:spcPct val="100000"/>
              </a:lnSpc>
              <a:spcBef>
                <a:spcPts val="0"/>
              </a:spcBef>
              <a:spcAft>
                <a:spcPts val="0"/>
              </a:spcAft>
              <a:buSzPts val="1800"/>
              <a:buNone/>
            </a:pPr>
            <a:r>
              <a:rPr b="1" lang="en-US" sz="1600" u="sng"/>
              <a:t>Emailing Clinicians/Professionals:</a:t>
            </a:r>
            <a:endParaRPr/>
          </a:p>
          <a:p>
            <a:pPr indent="0" lvl="0" marL="139700" rtl="0" algn="l">
              <a:lnSpc>
                <a:spcPct val="100000"/>
              </a:lnSpc>
              <a:spcBef>
                <a:spcPts val="0"/>
              </a:spcBef>
              <a:spcAft>
                <a:spcPts val="0"/>
              </a:spcAft>
              <a:buSzPts val="1800"/>
              <a:buNone/>
            </a:pPr>
            <a:r>
              <a:t/>
            </a:r>
            <a:endParaRPr b="1" sz="1600" u="sng"/>
          </a:p>
          <a:p>
            <a:pPr indent="-285750" lvl="0" marL="425450" rtl="0" algn="l">
              <a:lnSpc>
                <a:spcPct val="100000"/>
              </a:lnSpc>
              <a:spcBef>
                <a:spcPts val="0"/>
              </a:spcBef>
              <a:spcAft>
                <a:spcPts val="0"/>
              </a:spcAft>
              <a:buSzPts val="1800"/>
              <a:buFont typeface="Arial"/>
              <a:buChar char="•"/>
            </a:pPr>
            <a:r>
              <a:rPr lang="en-US" sz="1600"/>
              <a:t>Background/Affiliation 🡪 personal introduction, degree</a:t>
            </a:r>
            <a:endParaRPr sz="1600"/>
          </a:p>
          <a:p>
            <a:pPr indent="0" lvl="0" marL="139700" rtl="0" algn="l">
              <a:lnSpc>
                <a:spcPct val="100000"/>
              </a:lnSpc>
              <a:spcBef>
                <a:spcPts val="0"/>
              </a:spcBef>
              <a:spcAft>
                <a:spcPts val="0"/>
              </a:spcAft>
              <a:buSzPts val="1800"/>
              <a:buNone/>
            </a:pPr>
            <a:r>
              <a:t/>
            </a:r>
            <a:endParaRPr sz="1600"/>
          </a:p>
          <a:p>
            <a:pPr indent="-285750" lvl="0" marL="425450" rtl="0" algn="l">
              <a:lnSpc>
                <a:spcPct val="100000"/>
              </a:lnSpc>
              <a:spcBef>
                <a:spcPts val="0"/>
              </a:spcBef>
              <a:spcAft>
                <a:spcPts val="0"/>
              </a:spcAft>
              <a:buSzPts val="1800"/>
              <a:buFont typeface="Arial"/>
              <a:buChar char="•"/>
            </a:pPr>
            <a:r>
              <a:rPr lang="en-US" sz="1600"/>
              <a:t>Project description </a:t>
            </a:r>
            <a:endParaRPr/>
          </a:p>
          <a:p>
            <a:pPr indent="0" lvl="0" marL="139700" rtl="0" algn="l">
              <a:lnSpc>
                <a:spcPct val="100000"/>
              </a:lnSpc>
              <a:spcBef>
                <a:spcPts val="0"/>
              </a:spcBef>
              <a:spcAft>
                <a:spcPts val="0"/>
              </a:spcAft>
              <a:buSzPts val="1800"/>
              <a:buNone/>
            </a:pPr>
            <a:r>
              <a:t/>
            </a:r>
            <a:endParaRPr sz="1600"/>
          </a:p>
          <a:p>
            <a:pPr indent="-285750" lvl="0" marL="425450" rtl="0" algn="l">
              <a:lnSpc>
                <a:spcPct val="100000"/>
              </a:lnSpc>
              <a:spcBef>
                <a:spcPts val="0"/>
              </a:spcBef>
              <a:spcAft>
                <a:spcPts val="0"/>
              </a:spcAft>
              <a:buSzPts val="1800"/>
              <a:buFont typeface="Arial"/>
              <a:buChar char="•"/>
            </a:pPr>
            <a:r>
              <a:rPr lang="en-US" sz="1600"/>
              <a:t>Specific information about clinician/professional </a:t>
            </a:r>
            <a:endParaRPr/>
          </a:p>
          <a:p>
            <a:pPr indent="-171450" lvl="0" marL="425450" rtl="0" algn="l">
              <a:lnSpc>
                <a:spcPct val="100000"/>
              </a:lnSpc>
              <a:spcBef>
                <a:spcPts val="0"/>
              </a:spcBef>
              <a:spcAft>
                <a:spcPts val="0"/>
              </a:spcAft>
              <a:buSzPts val="1800"/>
              <a:buFont typeface="Arial"/>
              <a:buNone/>
            </a:pPr>
            <a:r>
              <a:t/>
            </a:r>
            <a:endParaRPr/>
          </a:p>
          <a:p>
            <a:pPr indent="0" lvl="0" marL="139700" rtl="0" algn="l">
              <a:lnSpc>
                <a:spcPct val="100000"/>
              </a:lnSpc>
              <a:spcBef>
                <a:spcPts val="0"/>
              </a:spcBef>
              <a:spcAft>
                <a:spcPts val="0"/>
              </a:spcAft>
              <a:buSzPts val="1800"/>
              <a:buNone/>
            </a:pPr>
            <a:r>
              <a:t/>
            </a:r>
            <a:endParaRPr b="1"/>
          </a:p>
          <a:p>
            <a:pPr indent="0" lvl="0" marL="139700" rtl="0" algn="l">
              <a:lnSpc>
                <a:spcPct val="100000"/>
              </a:lnSpc>
              <a:spcBef>
                <a:spcPts val="0"/>
              </a:spcBef>
              <a:spcAft>
                <a:spcPts val="0"/>
              </a:spcAft>
              <a:buSzPts val="1800"/>
              <a:buNone/>
            </a:pPr>
            <a:r>
              <a:t/>
            </a:r>
            <a:endParaRPr/>
          </a:p>
        </p:txBody>
      </p:sp>
      <p:pic>
        <p:nvPicPr>
          <p:cNvPr descr="How I answer questions during a job interview. | Best michael scott quotes, Michael  scott quotes, Office quotes" id="324" name="Google Shape;324;p8"/>
          <p:cNvPicPr preferRelativeResize="0"/>
          <p:nvPr/>
        </p:nvPicPr>
        <p:blipFill rotWithShape="1">
          <a:blip r:embed="rId3">
            <a:alphaModFix/>
          </a:blip>
          <a:srcRect b="0" l="0" r="0" t="0"/>
          <a:stretch/>
        </p:blipFill>
        <p:spPr>
          <a:xfrm>
            <a:off x="4781950" y="2697018"/>
            <a:ext cx="3070491" cy="1734827"/>
          </a:xfrm>
          <a:prstGeom prst="rect">
            <a:avLst/>
          </a:prstGeom>
          <a:noFill/>
          <a:ln>
            <a:noFill/>
          </a:ln>
        </p:spPr>
      </p:pic>
      <p:pic>
        <p:nvPicPr>
          <p:cNvPr descr="Lightbulb - Light Bulb Icon Transparent Background Clipart (#5494831) -  PinClipart" id="325" name="Google Shape;325;p8"/>
          <p:cNvPicPr preferRelativeResize="0"/>
          <p:nvPr/>
        </p:nvPicPr>
        <p:blipFill rotWithShape="1">
          <a:blip r:embed="rId4">
            <a:alphaModFix/>
          </a:blip>
          <a:srcRect b="0" l="0" r="0" t="0"/>
          <a:stretch/>
        </p:blipFill>
        <p:spPr>
          <a:xfrm>
            <a:off x="1994141" y="2780145"/>
            <a:ext cx="517819" cy="540681"/>
          </a:xfrm>
          <a:prstGeom prst="rect">
            <a:avLst/>
          </a:prstGeom>
          <a:noFill/>
          <a:ln>
            <a:noFill/>
          </a:ln>
        </p:spPr>
      </p:pic>
      <p:sp>
        <p:nvSpPr>
          <p:cNvPr id="326" name="Google Shape;326;p8"/>
          <p:cNvSpPr txBox="1"/>
          <p:nvPr/>
        </p:nvSpPr>
        <p:spPr>
          <a:xfrm>
            <a:off x="2330111" y="2715490"/>
            <a:ext cx="2241889" cy="1431637"/>
          </a:xfrm>
          <a:prstGeom prst="rect">
            <a:avLst/>
          </a:prstGeom>
          <a:noFill/>
          <a:ln>
            <a:noFill/>
          </a:ln>
        </p:spPr>
        <p:txBody>
          <a:bodyPr anchorCtr="0" anchor="t" bIns="91425" lIns="91425" spcFirstLastPara="1" rIns="91425" wrap="square" tIns="91425">
            <a:noAutofit/>
          </a:bodyPr>
          <a:lstStyle/>
          <a:p>
            <a:pPr indent="0" lvl="0" marL="139700" marR="0" rtl="0" algn="l">
              <a:lnSpc>
                <a:spcPct val="100000"/>
              </a:lnSpc>
              <a:spcBef>
                <a:spcPts val="0"/>
              </a:spcBef>
              <a:spcAft>
                <a:spcPts val="0"/>
              </a:spcAft>
              <a:buClr>
                <a:schemeClr val="dk2"/>
              </a:buClr>
              <a:buSzPts val="1800"/>
              <a:buFont typeface="Bellota Text"/>
              <a:buNone/>
            </a:pPr>
            <a:r>
              <a:rPr b="0" i="1" lang="en-US" sz="1600" u="none" cap="none" strike="noStrike">
                <a:solidFill>
                  <a:schemeClr val="dk2"/>
                </a:solidFill>
                <a:latin typeface="Bellota Text"/>
                <a:ea typeface="Bellota Text"/>
                <a:cs typeface="Bellota Text"/>
                <a:sym typeface="Bellota Text"/>
              </a:rPr>
              <a:t>Spend 10 minutes drafting an email for your project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9"/>
          <p:cNvSpPr txBox="1"/>
          <p:nvPr>
            <p:ph idx="1" type="subTitle"/>
          </p:nvPr>
        </p:nvSpPr>
        <p:spPr>
          <a:xfrm>
            <a:off x="2201874" y="963302"/>
            <a:ext cx="1797471" cy="237425"/>
          </a:xfrm>
          <a:prstGeom prst="rect">
            <a:avLst/>
          </a:prstGeom>
          <a:noFill/>
          <a:ln>
            <a:noFill/>
          </a:ln>
        </p:spPr>
        <p:txBody>
          <a:bodyPr anchorCtr="0" anchor="ctr" bIns="91425" lIns="91425" spcFirstLastPara="1" rIns="91425" wrap="square" tIns="91425">
            <a:noAutofit/>
          </a:bodyPr>
          <a:lstStyle/>
          <a:p>
            <a:pPr indent="-317500" lvl="0" marL="457200" rtl="0" algn="ctr">
              <a:lnSpc>
                <a:spcPct val="100000"/>
              </a:lnSpc>
              <a:spcBef>
                <a:spcPts val="0"/>
              </a:spcBef>
              <a:spcAft>
                <a:spcPts val="0"/>
              </a:spcAft>
              <a:buSzPts val="3000"/>
              <a:buNone/>
            </a:pPr>
            <a:r>
              <a:rPr b="1" lang="en-US" sz="1600" u="sng"/>
              <a:t>Email template</a:t>
            </a:r>
            <a:r>
              <a:rPr b="1" lang="en-US" sz="1600"/>
              <a:t>:</a:t>
            </a:r>
            <a:endParaRPr/>
          </a:p>
        </p:txBody>
      </p:sp>
      <p:sp>
        <p:nvSpPr>
          <p:cNvPr id="332" name="Google Shape;332;p9"/>
          <p:cNvSpPr txBox="1"/>
          <p:nvPr/>
        </p:nvSpPr>
        <p:spPr>
          <a:xfrm>
            <a:off x="2201874" y="1200727"/>
            <a:ext cx="5315528" cy="280076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100" u="none" cap="none" strike="noStrike">
                <a:solidFill>
                  <a:srgbClr val="222222"/>
                </a:solidFill>
                <a:latin typeface="Calibri"/>
                <a:ea typeface="Calibri"/>
                <a:cs typeface="Calibri"/>
                <a:sym typeface="Calibri"/>
              </a:rPr>
              <a:t>Dear ____</a:t>
            </a:r>
            <a:endParaRPr b="0" i="0" sz="1200" u="none" cap="none" strike="noStrike">
              <a:solidFill>
                <a:srgbClr val="222222"/>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US" sz="1100" u="none" cap="none" strike="noStrike">
                <a:solidFill>
                  <a:srgbClr val="222222"/>
                </a:solidFill>
                <a:latin typeface="Calibri"/>
                <a:ea typeface="Calibri"/>
                <a:cs typeface="Calibri"/>
                <a:sym typeface="Calibri"/>
              </a:rPr>
              <a:t>I hope this email finds you well.</a:t>
            </a:r>
            <a:endParaRPr b="0" i="0" sz="1200" u="none" cap="none" strike="noStrike">
              <a:solidFill>
                <a:srgbClr val="222222"/>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US" sz="1100" u="none" cap="none" strike="noStrike">
                <a:solidFill>
                  <a:srgbClr val="222222"/>
                </a:solidFill>
                <a:latin typeface="Calibri"/>
                <a:ea typeface="Calibri"/>
                <a:cs typeface="Calibri"/>
                <a:sym typeface="Calibri"/>
              </a:rPr>
              <a:t>I'm Shireen Parsamanesh, an Engineering and Biomedical Science student at Monash University, and am reaching out to you as part of the 'Healthcare Innovation Summer Scholarship' program run by MYMI (Monash Young MedTech Innovators), MIME (Monash Institute of Medical Engineering) and Monash Partners. Together with __clinician__, I am aiming to develop a device that accurately produces aerosols modelled on the pattern generated by a human cough to aid in research of airborne disease transmission .</a:t>
            </a:r>
            <a:endParaRPr b="0" i="0" sz="1200" u="none" cap="none" strike="noStrike">
              <a:solidFill>
                <a:srgbClr val="222222"/>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US" sz="1100" u="none" cap="none" strike="noStrike">
                <a:solidFill>
                  <a:srgbClr val="222222"/>
                </a:solidFill>
                <a:latin typeface="Calibri"/>
                <a:ea typeface="Calibri"/>
                <a:cs typeface="Calibri"/>
                <a:sym typeface="Calibri"/>
              </a:rPr>
              <a:t>As part of our research, we would find it highly beneficial to gain insight into how a cough simulator could be relevant to your field of work. Could we please meet with you for a 15 minute chat to gain some insight and perspective from someone who ______. </a:t>
            </a:r>
            <a:endParaRPr b="0" i="0" sz="1200" u="none" cap="none" strike="noStrike">
              <a:solidFill>
                <a:srgbClr val="222222"/>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US" sz="1100" u="none" cap="none" strike="noStrike">
                <a:solidFill>
                  <a:srgbClr val="222222"/>
                </a:solidFill>
                <a:latin typeface="Calibri"/>
                <a:ea typeface="Calibri"/>
                <a:cs typeface="Calibri"/>
                <a:sym typeface="Calibri"/>
              </a:rPr>
              <a:t>This meeting can be on the Zoom platform or in a real-life setting, whichever is easiest for you.</a:t>
            </a:r>
            <a:endParaRPr b="0" i="0" sz="1200" u="none" cap="none" strike="noStrike">
              <a:solidFill>
                <a:srgbClr val="222222"/>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US" sz="1100" u="none" cap="none" strike="noStrike">
                <a:solidFill>
                  <a:srgbClr val="222222"/>
                </a:solidFill>
                <a:latin typeface="Calibri"/>
                <a:ea typeface="Calibri"/>
                <a:cs typeface="Calibri"/>
                <a:sym typeface="Calibri"/>
              </a:rPr>
              <a:t>We look forward to hearing from you. </a:t>
            </a:r>
            <a:endParaRPr b="0" i="0" sz="1200" u="none" cap="none" strike="noStrike">
              <a:solidFill>
                <a:srgbClr val="222222"/>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US" sz="1100" u="none" cap="none" strike="noStrike">
                <a:solidFill>
                  <a:srgbClr val="222222"/>
                </a:solidFill>
                <a:latin typeface="Calibri"/>
                <a:ea typeface="Calibri"/>
                <a:cs typeface="Calibri"/>
                <a:sym typeface="Calibri"/>
              </a:rPr>
              <a:t>Kind regards, </a:t>
            </a:r>
            <a:endParaRPr b="0" i="0" sz="1200" u="none" cap="none" strike="noStrike">
              <a:solidFill>
                <a:srgbClr val="222222"/>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US" sz="1100" u="none" cap="none" strike="noStrike">
                <a:solidFill>
                  <a:srgbClr val="222222"/>
                </a:solidFill>
                <a:latin typeface="Calibri"/>
                <a:ea typeface="Calibri"/>
                <a:cs typeface="Calibri"/>
                <a:sym typeface="Calibri"/>
              </a:rPr>
              <a:t>Shireen and ____</a:t>
            </a:r>
            <a:endParaRPr b="0" i="0" sz="1200" u="none" cap="none" strike="noStrike">
              <a:solidFill>
                <a:srgbClr val="222222"/>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10"/>
          <p:cNvSpPr txBox="1"/>
          <p:nvPr>
            <p:ph idx="2" type="title"/>
          </p:nvPr>
        </p:nvSpPr>
        <p:spPr>
          <a:xfrm>
            <a:off x="2918768" y="1669623"/>
            <a:ext cx="3306463" cy="2418284"/>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800"/>
              <a:buNone/>
            </a:pPr>
            <a:r>
              <a:rPr lang="en-US"/>
              <a:t>Part 2</a:t>
            </a:r>
            <a:br>
              <a:rPr lang="en-US"/>
            </a:br>
            <a:r>
              <a:rPr lang="en-US" sz="3200">
                <a:solidFill>
                  <a:schemeClr val="dk1"/>
                </a:solidFill>
              </a:rPr>
              <a:t>Asking the questions</a:t>
            </a:r>
            <a:endParaRPr>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11"/>
          <p:cNvSpPr txBox="1"/>
          <p:nvPr>
            <p:ph type="title"/>
          </p:nvPr>
        </p:nvSpPr>
        <p:spPr>
          <a:xfrm>
            <a:off x="1537976" y="544276"/>
            <a:ext cx="5760300" cy="5193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000"/>
              <a:buNone/>
            </a:pPr>
            <a:r>
              <a:rPr lang="en-US"/>
              <a:t>Atmosphere</a:t>
            </a:r>
            <a:endParaRPr/>
          </a:p>
        </p:txBody>
      </p:sp>
      <p:sp>
        <p:nvSpPr>
          <p:cNvPr id="343" name="Google Shape;343;p11"/>
          <p:cNvSpPr txBox="1"/>
          <p:nvPr>
            <p:ph idx="1" type="subTitle"/>
          </p:nvPr>
        </p:nvSpPr>
        <p:spPr>
          <a:xfrm>
            <a:off x="4418126" y="1312349"/>
            <a:ext cx="3634742" cy="3446133"/>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SzPts val="1400"/>
              <a:buNone/>
            </a:pPr>
            <a:r>
              <a:rPr b="1" lang="en-US" sz="1800" u="sng">
                <a:solidFill>
                  <a:srgbClr val="282828"/>
                </a:solidFill>
                <a:latin typeface="Bellota Text"/>
                <a:ea typeface="Bellota Text"/>
                <a:cs typeface="Bellota Text"/>
                <a:sym typeface="Bellota Text"/>
              </a:rPr>
              <a:t>Key Points</a:t>
            </a:r>
            <a:r>
              <a:rPr lang="en-US" sz="1800">
                <a:solidFill>
                  <a:srgbClr val="282828"/>
                </a:solidFill>
                <a:latin typeface="Bellota Text"/>
                <a:ea typeface="Bellota Text"/>
                <a:cs typeface="Bellota Text"/>
                <a:sym typeface="Bellota Text"/>
              </a:rPr>
              <a:t>:</a:t>
            </a:r>
            <a:endParaRPr/>
          </a:p>
          <a:p>
            <a:pPr indent="0" lvl="0" marL="139700" rtl="0" algn="l">
              <a:lnSpc>
                <a:spcPct val="100000"/>
              </a:lnSpc>
              <a:spcBef>
                <a:spcPts val="0"/>
              </a:spcBef>
              <a:spcAft>
                <a:spcPts val="0"/>
              </a:spcAft>
              <a:buSzPts val="1400"/>
              <a:buNone/>
            </a:pPr>
            <a:r>
              <a:t/>
            </a:r>
            <a:endParaRPr b="0" i="0" sz="1800">
              <a:solidFill>
                <a:srgbClr val="282828"/>
              </a:solidFill>
              <a:latin typeface="Bellota Text"/>
              <a:ea typeface="Bellota Text"/>
              <a:cs typeface="Bellota Text"/>
              <a:sym typeface="Bellota Text"/>
            </a:endParaRPr>
          </a:p>
          <a:p>
            <a:pPr indent="-317500" lvl="0" marL="457200" rtl="0" algn="l">
              <a:lnSpc>
                <a:spcPct val="100000"/>
              </a:lnSpc>
              <a:spcBef>
                <a:spcPts val="0"/>
              </a:spcBef>
              <a:spcAft>
                <a:spcPts val="0"/>
              </a:spcAft>
              <a:buSzPts val="1400"/>
              <a:buFont typeface="Noto Sans Symbols"/>
              <a:buChar char="⮚"/>
            </a:pPr>
            <a:r>
              <a:rPr lang="en-US" sz="1800">
                <a:solidFill>
                  <a:srgbClr val="282828"/>
                </a:solidFill>
                <a:latin typeface="Bellota Text"/>
                <a:ea typeface="Bellota Text"/>
                <a:cs typeface="Bellota Text"/>
                <a:sym typeface="Bellota Text"/>
              </a:rPr>
              <a:t>Breaking the ice</a:t>
            </a:r>
            <a:endParaRPr/>
          </a:p>
          <a:p>
            <a:pPr indent="-317500" lvl="0" marL="457200" rtl="0" algn="l">
              <a:lnSpc>
                <a:spcPct val="100000"/>
              </a:lnSpc>
              <a:spcBef>
                <a:spcPts val="0"/>
              </a:spcBef>
              <a:spcAft>
                <a:spcPts val="0"/>
              </a:spcAft>
              <a:buSzPts val="1400"/>
              <a:buFont typeface="Noto Sans Symbols"/>
              <a:buChar char="⮚"/>
            </a:pPr>
            <a:r>
              <a:rPr lang="en-US" sz="1800">
                <a:solidFill>
                  <a:srgbClr val="282828"/>
                </a:solidFill>
                <a:latin typeface="Bellota Text"/>
                <a:ea typeface="Bellota Text"/>
                <a:cs typeface="Bellota Text"/>
                <a:sym typeface="Bellota Text"/>
              </a:rPr>
              <a:t>Explain intentions</a:t>
            </a:r>
            <a:endParaRPr/>
          </a:p>
          <a:p>
            <a:pPr indent="-317500" lvl="0" marL="457200" rtl="0" algn="l">
              <a:lnSpc>
                <a:spcPct val="100000"/>
              </a:lnSpc>
              <a:spcBef>
                <a:spcPts val="0"/>
              </a:spcBef>
              <a:spcAft>
                <a:spcPts val="0"/>
              </a:spcAft>
              <a:buSzPts val="1400"/>
              <a:buFont typeface="Noto Sans Symbols"/>
              <a:buChar char="⮚"/>
            </a:pPr>
            <a:r>
              <a:rPr b="0" i="0" lang="en-US" sz="1800">
                <a:solidFill>
                  <a:srgbClr val="282828"/>
                </a:solidFill>
                <a:latin typeface="Bellota Text"/>
                <a:ea typeface="Bellota Text"/>
                <a:cs typeface="Bellota Text"/>
                <a:sym typeface="Bellota Text"/>
              </a:rPr>
              <a:t>confidentiality </a:t>
            </a:r>
            <a:endParaRPr/>
          </a:p>
          <a:p>
            <a:pPr indent="-228600" lvl="0" marL="457200" marR="0" rtl="0" algn="l">
              <a:lnSpc>
                <a:spcPct val="100000"/>
              </a:lnSpc>
              <a:spcBef>
                <a:spcPts val="0"/>
              </a:spcBef>
              <a:spcAft>
                <a:spcPts val="0"/>
              </a:spcAft>
              <a:buSzPts val="1400"/>
              <a:buNone/>
            </a:pPr>
            <a:r>
              <a:t/>
            </a:r>
            <a:endParaRPr>
              <a:latin typeface="Bellota Text"/>
              <a:ea typeface="Bellota Text"/>
              <a:cs typeface="Bellota Text"/>
              <a:sym typeface="Bellota Text"/>
            </a:endParaRPr>
          </a:p>
        </p:txBody>
      </p:sp>
      <p:pic>
        <p:nvPicPr>
          <p:cNvPr descr="The Office (U.S) Screencaps" id="344" name="Google Shape;344;p11"/>
          <p:cNvPicPr preferRelativeResize="0"/>
          <p:nvPr/>
        </p:nvPicPr>
        <p:blipFill rotWithShape="1">
          <a:blip r:embed="rId3">
            <a:alphaModFix/>
          </a:blip>
          <a:srcRect b="0" l="0" r="0" t="0"/>
          <a:stretch/>
        </p:blipFill>
        <p:spPr>
          <a:xfrm>
            <a:off x="1406177" y="1427609"/>
            <a:ext cx="3011949" cy="169422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grpSp>
        <p:nvGrpSpPr>
          <p:cNvPr id="349" name="Google Shape;349;p12"/>
          <p:cNvGrpSpPr/>
          <p:nvPr/>
        </p:nvGrpSpPr>
        <p:grpSpPr>
          <a:xfrm>
            <a:off x="4908001" y="1348334"/>
            <a:ext cx="2934697" cy="3101515"/>
            <a:chOff x="4908001" y="1348334"/>
            <a:chExt cx="2934697" cy="3101515"/>
          </a:xfrm>
        </p:grpSpPr>
        <p:sp>
          <p:nvSpPr>
            <p:cNvPr id="350" name="Google Shape;350;p12"/>
            <p:cNvSpPr/>
            <p:nvPr/>
          </p:nvSpPr>
          <p:spPr>
            <a:xfrm rot="-5400000">
              <a:off x="4826860" y="1449836"/>
              <a:ext cx="3081154" cy="2918873"/>
            </a:xfrm>
            <a:custGeom>
              <a:rect b="b" l="l" r="r" t="t"/>
              <a:pathLst>
                <a:path extrusionOk="0" h="20845" w="30266">
                  <a:moveTo>
                    <a:pt x="778" y="0"/>
                  </a:moveTo>
                  <a:lnTo>
                    <a:pt x="0" y="19160"/>
                  </a:lnTo>
                  <a:lnTo>
                    <a:pt x="0" y="19286"/>
                  </a:lnTo>
                  <a:cubicBezTo>
                    <a:pt x="14" y="19812"/>
                    <a:pt x="438" y="20251"/>
                    <a:pt x="961" y="20264"/>
                  </a:cubicBezTo>
                  <a:lnTo>
                    <a:pt x="988" y="20264"/>
                  </a:lnTo>
                  <a:lnTo>
                    <a:pt x="28866" y="20845"/>
                  </a:lnTo>
                  <a:lnTo>
                    <a:pt x="28880" y="20845"/>
                  </a:lnTo>
                  <a:cubicBezTo>
                    <a:pt x="29416" y="20845"/>
                    <a:pt x="29855" y="20420"/>
                    <a:pt x="29872" y="19880"/>
                  </a:cubicBezTo>
                  <a:lnTo>
                    <a:pt x="29872" y="19840"/>
                  </a:lnTo>
                  <a:lnTo>
                    <a:pt x="30265" y="724"/>
                  </a:lnTo>
                  <a:lnTo>
                    <a:pt x="29121" y="608"/>
                  </a:lnTo>
                  <a:lnTo>
                    <a:pt x="29107" y="1345"/>
                  </a:lnTo>
                  <a:cubicBezTo>
                    <a:pt x="29304" y="1372"/>
                    <a:pt x="29332" y="1644"/>
                    <a:pt x="29318" y="1841"/>
                  </a:cubicBezTo>
                  <a:cubicBezTo>
                    <a:pt x="29318" y="2051"/>
                    <a:pt x="29148" y="2221"/>
                    <a:pt x="28921" y="2221"/>
                  </a:cubicBezTo>
                  <a:cubicBezTo>
                    <a:pt x="28696" y="2221"/>
                    <a:pt x="28527" y="2038"/>
                    <a:pt x="28527" y="1827"/>
                  </a:cubicBezTo>
                  <a:cubicBezTo>
                    <a:pt x="28540" y="1613"/>
                    <a:pt x="28822" y="1372"/>
                    <a:pt x="29023" y="1345"/>
                  </a:cubicBezTo>
                  <a:lnTo>
                    <a:pt x="29135" y="425"/>
                  </a:lnTo>
                  <a:lnTo>
                    <a:pt x="27549" y="693"/>
                  </a:lnTo>
                  <a:lnTo>
                    <a:pt x="27365" y="1488"/>
                  </a:lnTo>
                  <a:cubicBezTo>
                    <a:pt x="27562" y="1515"/>
                    <a:pt x="27620" y="1600"/>
                    <a:pt x="27620" y="1814"/>
                  </a:cubicBezTo>
                  <a:cubicBezTo>
                    <a:pt x="27620" y="2024"/>
                    <a:pt x="27437" y="2194"/>
                    <a:pt x="27223" y="2194"/>
                  </a:cubicBezTo>
                  <a:lnTo>
                    <a:pt x="27209" y="2194"/>
                  </a:lnTo>
                  <a:cubicBezTo>
                    <a:pt x="26998" y="2180"/>
                    <a:pt x="26829" y="2011"/>
                    <a:pt x="26829" y="1783"/>
                  </a:cubicBezTo>
                  <a:cubicBezTo>
                    <a:pt x="26829" y="1586"/>
                    <a:pt x="27053" y="1542"/>
                    <a:pt x="27253" y="1515"/>
                  </a:cubicBezTo>
                  <a:lnTo>
                    <a:pt x="27209" y="652"/>
                  </a:lnTo>
                  <a:lnTo>
                    <a:pt x="25681" y="737"/>
                  </a:lnTo>
                  <a:lnTo>
                    <a:pt x="25569" y="1372"/>
                  </a:lnTo>
                  <a:cubicBezTo>
                    <a:pt x="25766" y="1403"/>
                    <a:pt x="25922" y="1573"/>
                    <a:pt x="25922" y="1770"/>
                  </a:cubicBezTo>
                  <a:cubicBezTo>
                    <a:pt x="25908" y="1984"/>
                    <a:pt x="25739" y="2153"/>
                    <a:pt x="25525" y="2153"/>
                  </a:cubicBezTo>
                  <a:lnTo>
                    <a:pt x="25511" y="2153"/>
                  </a:lnTo>
                  <a:cubicBezTo>
                    <a:pt x="25300" y="2153"/>
                    <a:pt x="25117" y="1967"/>
                    <a:pt x="25131" y="1756"/>
                  </a:cubicBezTo>
                  <a:cubicBezTo>
                    <a:pt x="25131" y="1542"/>
                    <a:pt x="25287" y="1389"/>
                    <a:pt x="25484" y="1372"/>
                  </a:cubicBezTo>
                  <a:lnTo>
                    <a:pt x="25497" y="625"/>
                  </a:lnTo>
                  <a:lnTo>
                    <a:pt x="23871" y="595"/>
                  </a:lnTo>
                  <a:lnTo>
                    <a:pt x="23772" y="1389"/>
                  </a:lnTo>
                  <a:cubicBezTo>
                    <a:pt x="23969" y="1416"/>
                    <a:pt x="24210" y="1528"/>
                    <a:pt x="24210" y="1729"/>
                  </a:cubicBezTo>
                  <a:cubicBezTo>
                    <a:pt x="24210" y="1953"/>
                    <a:pt x="24027" y="2123"/>
                    <a:pt x="23813" y="2123"/>
                  </a:cubicBezTo>
                  <a:cubicBezTo>
                    <a:pt x="23589" y="2109"/>
                    <a:pt x="23419" y="1939"/>
                    <a:pt x="23419" y="1712"/>
                  </a:cubicBezTo>
                  <a:cubicBezTo>
                    <a:pt x="23433" y="1515"/>
                    <a:pt x="23518" y="1416"/>
                    <a:pt x="23715" y="1403"/>
                  </a:cubicBezTo>
                  <a:lnTo>
                    <a:pt x="23572" y="455"/>
                  </a:lnTo>
                  <a:lnTo>
                    <a:pt x="22512" y="567"/>
                  </a:lnTo>
                  <a:lnTo>
                    <a:pt x="22400" y="1331"/>
                  </a:lnTo>
                  <a:cubicBezTo>
                    <a:pt x="22597" y="1345"/>
                    <a:pt x="22723" y="1671"/>
                    <a:pt x="22709" y="1882"/>
                  </a:cubicBezTo>
                  <a:cubicBezTo>
                    <a:pt x="22709" y="2068"/>
                    <a:pt x="22441" y="2082"/>
                    <a:pt x="22231" y="2082"/>
                  </a:cubicBezTo>
                  <a:lnTo>
                    <a:pt x="22101" y="2082"/>
                  </a:lnTo>
                  <a:cubicBezTo>
                    <a:pt x="21891" y="2082"/>
                    <a:pt x="21721" y="1899"/>
                    <a:pt x="21721" y="1685"/>
                  </a:cubicBezTo>
                  <a:cubicBezTo>
                    <a:pt x="21721" y="1474"/>
                    <a:pt x="21874" y="1318"/>
                    <a:pt x="22074" y="1304"/>
                  </a:cubicBezTo>
                  <a:lnTo>
                    <a:pt x="22427" y="567"/>
                  </a:lnTo>
                  <a:lnTo>
                    <a:pt x="20390" y="652"/>
                  </a:lnTo>
                  <a:lnTo>
                    <a:pt x="20461" y="1260"/>
                  </a:lnTo>
                  <a:cubicBezTo>
                    <a:pt x="20658" y="1287"/>
                    <a:pt x="20814" y="1457"/>
                    <a:pt x="20801" y="1658"/>
                  </a:cubicBezTo>
                  <a:cubicBezTo>
                    <a:pt x="20801" y="1882"/>
                    <a:pt x="20631" y="2051"/>
                    <a:pt x="20403" y="2051"/>
                  </a:cubicBezTo>
                  <a:cubicBezTo>
                    <a:pt x="20193" y="2038"/>
                    <a:pt x="19993" y="2024"/>
                    <a:pt x="19993" y="1797"/>
                  </a:cubicBezTo>
                  <a:cubicBezTo>
                    <a:pt x="19993" y="1600"/>
                    <a:pt x="20149" y="1430"/>
                    <a:pt x="20346" y="1416"/>
                  </a:cubicBezTo>
                  <a:lnTo>
                    <a:pt x="20376" y="679"/>
                  </a:lnTo>
                  <a:lnTo>
                    <a:pt x="18777" y="482"/>
                  </a:lnTo>
                  <a:lnTo>
                    <a:pt x="18763" y="1233"/>
                  </a:lnTo>
                  <a:cubicBezTo>
                    <a:pt x="18960" y="1247"/>
                    <a:pt x="19103" y="1430"/>
                    <a:pt x="19103" y="1627"/>
                  </a:cubicBezTo>
                  <a:cubicBezTo>
                    <a:pt x="19103" y="1841"/>
                    <a:pt x="18919" y="2011"/>
                    <a:pt x="18705" y="2011"/>
                  </a:cubicBezTo>
                  <a:cubicBezTo>
                    <a:pt x="18478" y="2011"/>
                    <a:pt x="18308" y="1827"/>
                    <a:pt x="18308" y="1613"/>
                  </a:cubicBezTo>
                  <a:cubicBezTo>
                    <a:pt x="18325" y="1403"/>
                    <a:pt x="18478" y="1247"/>
                    <a:pt x="18678" y="1233"/>
                  </a:cubicBezTo>
                  <a:lnTo>
                    <a:pt x="18692" y="482"/>
                  </a:lnTo>
                  <a:lnTo>
                    <a:pt x="17065" y="438"/>
                  </a:lnTo>
                  <a:lnTo>
                    <a:pt x="17065" y="438"/>
                  </a:lnTo>
                  <a:lnTo>
                    <a:pt x="17235" y="1233"/>
                  </a:lnTo>
                  <a:cubicBezTo>
                    <a:pt x="17432" y="1260"/>
                    <a:pt x="17405" y="1389"/>
                    <a:pt x="17405" y="1586"/>
                  </a:cubicBezTo>
                  <a:cubicBezTo>
                    <a:pt x="17391" y="1814"/>
                    <a:pt x="17221" y="1984"/>
                    <a:pt x="17007" y="1984"/>
                  </a:cubicBezTo>
                  <a:lnTo>
                    <a:pt x="16994" y="1984"/>
                  </a:lnTo>
                  <a:cubicBezTo>
                    <a:pt x="16780" y="1967"/>
                    <a:pt x="16610" y="1797"/>
                    <a:pt x="16610" y="1573"/>
                  </a:cubicBezTo>
                  <a:cubicBezTo>
                    <a:pt x="16610" y="1372"/>
                    <a:pt x="16824" y="1345"/>
                    <a:pt x="17021" y="1331"/>
                  </a:cubicBezTo>
                  <a:lnTo>
                    <a:pt x="16980" y="438"/>
                  </a:lnTo>
                  <a:lnTo>
                    <a:pt x="15408" y="581"/>
                  </a:lnTo>
                  <a:lnTo>
                    <a:pt x="15438" y="1247"/>
                  </a:lnTo>
                  <a:cubicBezTo>
                    <a:pt x="15635" y="1274"/>
                    <a:pt x="15792" y="1501"/>
                    <a:pt x="15792" y="1712"/>
                  </a:cubicBezTo>
                  <a:cubicBezTo>
                    <a:pt x="15792" y="1912"/>
                    <a:pt x="15551" y="1939"/>
                    <a:pt x="15337" y="1939"/>
                  </a:cubicBezTo>
                  <a:lnTo>
                    <a:pt x="15296" y="1939"/>
                  </a:lnTo>
                  <a:cubicBezTo>
                    <a:pt x="15068" y="1939"/>
                    <a:pt x="14899" y="1756"/>
                    <a:pt x="14899" y="1542"/>
                  </a:cubicBezTo>
                  <a:cubicBezTo>
                    <a:pt x="14912" y="1331"/>
                    <a:pt x="15041" y="1247"/>
                    <a:pt x="15238" y="1233"/>
                  </a:cubicBezTo>
                  <a:lnTo>
                    <a:pt x="15282" y="411"/>
                  </a:lnTo>
                  <a:lnTo>
                    <a:pt x="13554" y="469"/>
                  </a:lnTo>
                  <a:lnTo>
                    <a:pt x="13540" y="1219"/>
                  </a:lnTo>
                  <a:cubicBezTo>
                    <a:pt x="13740" y="1247"/>
                    <a:pt x="13893" y="1416"/>
                    <a:pt x="13893" y="1613"/>
                  </a:cubicBezTo>
                  <a:cubicBezTo>
                    <a:pt x="13880" y="1827"/>
                    <a:pt x="13910" y="1997"/>
                    <a:pt x="13696" y="1997"/>
                  </a:cubicBezTo>
                  <a:cubicBezTo>
                    <a:pt x="13469" y="1997"/>
                    <a:pt x="13102" y="1827"/>
                    <a:pt x="13102" y="1600"/>
                  </a:cubicBezTo>
                  <a:cubicBezTo>
                    <a:pt x="13102" y="1403"/>
                    <a:pt x="13187" y="1304"/>
                    <a:pt x="13384" y="1287"/>
                  </a:cubicBezTo>
                  <a:lnTo>
                    <a:pt x="13401" y="540"/>
                  </a:lnTo>
                  <a:lnTo>
                    <a:pt x="11958" y="340"/>
                  </a:lnTo>
                  <a:lnTo>
                    <a:pt x="11941" y="1090"/>
                  </a:lnTo>
                  <a:cubicBezTo>
                    <a:pt x="12141" y="1104"/>
                    <a:pt x="12297" y="1287"/>
                    <a:pt x="12297" y="1488"/>
                  </a:cubicBezTo>
                  <a:cubicBezTo>
                    <a:pt x="12280" y="1698"/>
                    <a:pt x="12267" y="1926"/>
                    <a:pt x="12056" y="1926"/>
                  </a:cubicBezTo>
                  <a:lnTo>
                    <a:pt x="12042" y="1926"/>
                  </a:lnTo>
                  <a:cubicBezTo>
                    <a:pt x="11829" y="1912"/>
                    <a:pt x="11489" y="1685"/>
                    <a:pt x="11503" y="1474"/>
                  </a:cubicBezTo>
                  <a:cubicBezTo>
                    <a:pt x="11503" y="1260"/>
                    <a:pt x="11574" y="1104"/>
                    <a:pt x="11771" y="1077"/>
                  </a:cubicBezTo>
                  <a:lnTo>
                    <a:pt x="11873" y="340"/>
                  </a:lnTo>
                  <a:lnTo>
                    <a:pt x="10260" y="299"/>
                  </a:lnTo>
                  <a:lnTo>
                    <a:pt x="10344" y="1077"/>
                  </a:lnTo>
                  <a:cubicBezTo>
                    <a:pt x="10541" y="1104"/>
                    <a:pt x="10582" y="1247"/>
                    <a:pt x="10582" y="1444"/>
                  </a:cubicBezTo>
                  <a:cubicBezTo>
                    <a:pt x="10582" y="1671"/>
                    <a:pt x="10399" y="1841"/>
                    <a:pt x="10188" y="1841"/>
                  </a:cubicBezTo>
                  <a:cubicBezTo>
                    <a:pt x="9961" y="1827"/>
                    <a:pt x="9791" y="1658"/>
                    <a:pt x="9791" y="1430"/>
                  </a:cubicBezTo>
                  <a:cubicBezTo>
                    <a:pt x="9805" y="1233"/>
                    <a:pt x="9961" y="1063"/>
                    <a:pt x="10158" y="1050"/>
                  </a:cubicBezTo>
                  <a:lnTo>
                    <a:pt x="10175" y="299"/>
                  </a:lnTo>
                  <a:lnTo>
                    <a:pt x="8562" y="269"/>
                  </a:lnTo>
                  <a:lnTo>
                    <a:pt x="8562" y="269"/>
                  </a:lnTo>
                  <a:lnTo>
                    <a:pt x="8660" y="978"/>
                  </a:lnTo>
                  <a:cubicBezTo>
                    <a:pt x="8857" y="1005"/>
                    <a:pt x="8884" y="1202"/>
                    <a:pt x="8884" y="1416"/>
                  </a:cubicBezTo>
                  <a:cubicBezTo>
                    <a:pt x="8871" y="1627"/>
                    <a:pt x="8701" y="1797"/>
                    <a:pt x="8490" y="1797"/>
                  </a:cubicBezTo>
                  <a:lnTo>
                    <a:pt x="8477" y="1797"/>
                  </a:lnTo>
                  <a:cubicBezTo>
                    <a:pt x="8263" y="1797"/>
                    <a:pt x="8222" y="1797"/>
                    <a:pt x="8222" y="1586"/>
                  </a:cubicBezTo>
                  <a:cubicBezTo>
                    <a:pt x="8222" y="1389"/>
                    <a:pt x="8249" y="1033"/>
                    <a:pt x="8446" y="1019"/>
                  </a:cubicBezTo>
                  <a:lnTo>
                    <a:pt x="8477" y="269"/>
                  </a:lnTo>
                  <a:lnTo>
                    <a:pt x="8477" y="269"/>
                  </a:lnTo>
                  <a:lnTo>
                    <a:pt x="6976" y="425"/>
                  </a:lnTo>
                  <a:lnTo>
                    <a:pt x="6962" y="1162"/>
                  </a:lnTo>
                  <a:cubicBezTo>
                    <a:pt x="7159" y="1189"/>
                    <a:pt x="7315" y="1359"/>
                    <a:pt x="7315" y="1573"/>
                  </a:cubicBezTo>
                  <a:cubicBezTo>
                    <a:pt x="7302" y="1742"/>
                    <a:pt x="7101" y="1770"/>
                    <a:pt x="6904" y="1770"/>
                  </a:cubicBezTo>
                  <a:lnTo>
                    <a:pt x="6779" y="1770"/>
                  </a:lnTo>
                  <a:cubicBezTo>
                    <a:pt x="6551" y="1756"/>
                    <a:pt x="6551" y="1573"/>
                    <a:pt x="6565" y="1359"/>
                  </a:cubicBezTo>
                  <a:cubicBezTo>
                    <a:pt x="6565" y="1148"/>
                    <a:pt x="6677" y="1189"/>
                    <a:pt x="6877" y="1162"/>
                  </a:cubicBezTo>
                  <a:lnTo>
                    <a:pt x="6891" y="425"/>
                  </a:lnTo>
                  <a:lnTo>
                    <a:pt x="5291" y="326"/>
                  </a:lnTo>
                  <a:lnTo>
                    <a:pt x="5135" y="948"/>
                  </a:lnTo>
                  <a:cubicBezTo>
                    <a:pt x="5335" y="965"/>
                    <a:pt x="5475" y="1135"/>
                    <a:pt x="5475" y="1345"/>
                  </a:cubicBezTo>
                  <a:cubicBezTo>
                    <a:pt x="5475" y="1559"/>
                    <a:pt x="5291" y="1729"/>
                    <a:pt x="5081" y="1729"/>
                  </a:cubicBezTo>
                  <a:cubicBezTo>
                    <a:pt x="4853" y="1729"/>
                    <a:pt x="4683" y="1542"/>
                    <a:pt x="4683" y="1331"/>
                  </a:cubicBezTo>
                  <a:cubicBezTo>
                    <a:pt x="4697" y="1118"/>
                    <a:pt x="4853" y="965"/>
                    <a:pt x="5050" y="948"/>
                  </a:cubicBezTo>
                  <a:lnTo>
                    <a:pt x="5149" y="241"/>
                  </a:lnTo>
                  <a:lnTo>
                    <a:pt x="3437" y="156"/>
                  </a:lnTo>
                  <a:lnTo>
                    <a:pt x="3423" y="907"/>
                  </a:lnTo>
                  <a:cubicBezTo>
                    <a:pt x="3620" y="934"/>
                    <a:pt x="3777" y="1104"/>
                    <a:pt x="3777" y="1304"/>
                  </a:cubicBezTo>
                  <a:cubicBezTo>
                    <a:pt x="3763" y="1528"/>
                    <a:pt x="3692" y="1899"/>
                    <a:pt x="3481" y="1899"/>
                  </a:cubicBezTo>
                  <a:cubicBezTo>
                    <a:pt x="3254" y="1882"/>
                    <a:pt x="2972" y="1600"/>
                    <a:pt x="2972" y="1389"/>
                  </a:cubicBezTo>
                  <a:cubicBezTo>
                    <a:pt x="2985" y="1175"/>
                    <a:pt x="3084" y="1104"/>
                    <a:pt x="3281" y="1090"/>
                  </a:cubicBezTo>
                  <a:lnTo>
                    <a:pt x="3196" y="313"/>
                  </a:lnTo>
                  <a:lnTo>
                    <a:pt x="2449" y="143"/>
                  </a:lnTo>
                  <a:lnTo>
                    <a:pt x="1854" y="907"/>
                  </a:lnTo>
                  <a:cubicBezTo>
                    <a:pt x="2051" y="934"/>
                    <a:pt x="2320" y="1104"/>
                    <a:pt x="2320" y="1318"/>
                  </a:cubicBezTo>
                  <a:cubicBezTo>
                    <a:pt x="2320" y="1573"/>
                    <a:pt x="2079" y="1658"/>
                    <a:pt x="1770" y="1658"/>
                  </a:cubicBezTo>
                  <a:lnTo>
                    <a:pt x="1668" y="1658"/>
                  </a:lnTo>
                  <a:cubicBezTo>
                    <a:pt x="1444" y="1644"/>
                    <a:pt x="1274" y="1474"/>
                    <a:pt x="1274" y="1260"/>
                  </a:cubicBezTo>
                  <a:cubicBezTo>
                    <a:pt x="1287" y="1050"/>
                    <a:pt x="1372" y="880"/>
                    <a:pt x="1569" y="849"/>
                  </a:cubicBezTo>
                  <a:lnTo>
                    <a:pt x="1824" y="156"/>
                  </a:lnTo>
                  <a:lnTo>
                    <a:pt x="778" y="0"/>
                  </a:lnTo>
                  <a:close/>
                </a:path>
              </a:pathLst>
            </a:custGeom>
            <a:solidFill>
              <a:srgbClr val="D1C7A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12"/>
            <p:cNvSpPr/>
            <p:nvPr/>
          </p:nvSpPr>
          <p:spPr>
            <a:xfrm rot="-5400000">
              <a:off x="4842671" y="1429768"/>
              <a:ext cx="3081460" cy="2918593"/>
            </a:xfrm>
            <a:custGeom>
              <a:rect b="b" l="l" r="r" t="t"/>
              <a:pathLst>
                <a:path extrusionOk="0" h="20843" w="30269">
                  <a:moveTo>
                    <a:pt x="778" y="1"/>
                  </a:moveTo>
                  <a:lnTo>
                    <a:pt x="0" y="19158"/>
                  </a:lnTo>
                  <a:lnTo>
                    <a:pt x="0" y="19287"/>
                  </a:lnTo>
                  <a:cubicBezTo>
                    <a:pt x="0" y="19823"/>
                    <a:pt x="438" y="20248"/>
                    <a:pt x="961" y="20261"/>
                  </a:cubicBezTo>
                  <a:lnTo>
                    <a:pt x="992" y="20261"/>
                  </a:lnTo>
                  <a:lnTo>
                    <a:pt x="28866" y="20842"/>
                  </a:lnTo>
                  <a:lnTo>
                    <a:pt x="28880" y="20842"/>
                  </a:lnTo>
                  <a:cubicBezTo>
                    <a:pt x="28888" y="20842"/>
                    <a:pt x="28896" y="20842"/>
                    <a:pt x="28904" y="20842"/>
                  </a:cubicBezTo>
                  <a:cubicBezTo>
                    <a:pt x="29433" y="20842"/>
                    <a:pt x="29858" y="20409"/>
                    <a:pt x="29871" y="19881"/>
                  </a:cubicBezTo>
                  <a:lnTo>
                    <a:pt x="29871" y="19850"/>
                  </a:lnTo>
                  <a:lnTo>
                    <a:pt x="30269" y="734"/>
                  </a:lnTo>
                  <a:lnTo>
                    <a:pt x="29121" y="609"/>
                  </a:lnTo>
                  <a:lnTo>
                    <a:pt x="29107" y="1359"/>
                  </a:lnTo>
                  <a:cubicBezTo>
                    <a:pt x="29304" y="1386"/>
                    <a:pt x="29318" y="1641"/>
                    <a:pt x="29318" y="1852"/>
                  </a:cubicBezTo>
                  <a:cubicBezTo>
                    <a:pt x="29318" y="2065"/>
                    <a:pt x="29135" y="2235"/>
                    <a:pt x="28924" y="2235"/>
                  </a:cubicBezTo>
                  <a:cubicBezTo>
                    <a:pt x="28696" y="2235"/>
                    <a:pt x="28527" y="2052"/>
                    <a:pt x="28527" y="1824"/>
                  </a:cubicBezTo>
                  <a:cubicBezTo>
                    <a:pt x="28540" y="1627"/>
                    <a:pt x="28826" y="1373"/>
                    <a:pt x="29022" y="1359"/>
                  </a:cubicBezTo>
                  <a:lnTo>
                    <a:pt x="29135" y="439"/>
                  </a:lnTo>
                  <a:lnTo>
                    <a:pt x="27552" y="707"/>
                  </a:lnTo>
                  <a:lnTo>
                    <a:pt x="27365" y="1498"/>
                  </a:lnTo>
                  <a:cubicBezTo>
                    <a:pt x="27566" y="1512"/>
                    <a:pt x="27620" y="1614"/>
                    <a:pt x="27620" y="1811"/>
                  </a:cubicBezTo>
                  <a:cubicBezTo>
                    <a:pt x="27607" y="2028"/>
                    <a:pt x="27452" y="2192"/>
                    <a:pt x="27243" y="2192"/>
                  </a:cubicBezTo>
                  <a:cubicBezTo>
                    <a:pt x="27233" y="2192"/>
                    <a:pt x="27223" y="2192"/>
                    <a:pt x="27212" y="2191"/>
                  </a:cubicBezTo>
                  <a:cubicBezTo>
                    <a:pt x="26998" y="2191"/>
                    <a:pt x="26829" y="2008"/>
                    <a:pt x="26829" y="1797"/>
                  </a:cubicBezTo>
                  <a:cubicBezTo>
                    <a:pt x="26829" y="1597"/>
                    <a:pt x="27043" y="1543"/>
                    <a:pt x="27240" y="1529"/>
                  </a:cubicBezTo>
                  <a:lnTo>
                    <a:pt x="27212" y="663"/>
                  </a:lnTo>
                  <a:lnTo>
                    <a:pt x="25667" y="748"/>
                  </a:lnTo>
                  <a:lnTo>
                    <a:pt x="25569" y="1373"/>
                  </a:lnTo>
                  <a:cubicBezTo>
                    <a:pt x="25769" y="1400"/>
                    <a:pt x="25922" y="1570"/>
                    <a:pt x="25908" y="1784"/>
                  </a:cubicBezTo>
                  <a:cubicBezTo>
                    <a:pt x="25908" y="1994"/>
                    <a:pt x="25725" y="2164"/>
                    <a:pt x="25514" y="2164"/>
                  </a:cubicBezTo>
                  <a:cubicBezTo>
                    <a:pt x="25287" y="2164"/>
                    <a:pt x="25117" y="1981"/>
                    <a:pt x="25131" y="1753"/>
                  </a:cubicBezTo>
                  <a:cubicBezTo>
                    <a:pt x="25131" y="1556"/>
                    <a:pt x="25287" y="1386"/>
                    <a:pt x="25484" y="1373"/>
                  </a:cubicBezTo>
                  <a:lnTo>
                    <a:pt x="25497" y="636"/>
                  </a:lnTo>
                  <a:lnTo>
                    <a:pt x="23857" y="609"/>
                  </a:lnTo>
                  <a:lnTo>
                    <a:pt x="23772" y="1386"/>
                  </a:lnTo>
                  <a:cubicBezTo>
                    <a:pt x="23969" y="1413"/>
                    <a:pt x="24210" y="1543"/>
                    <a:pt x="24210" y="1739"/>
                  </a:cubicBezTo>
                  <a:cubicBezTo>
                    <a:pt x="24210" y="1946"/>
                    <a:pt x="24040" y="2124"/>
                    <a:pt x="23823" y="2124"/>
                  </a:cubicBezTo>
                  <a:cubicBezTo>
                    <a:pt x="23815" y="2124"/>
                    <a:pt x="23807" y="2124"/>
                    <a:pt x="23799" y="2123"/>
                  </a:cubicBezTo>
                  <a:cubicBezTo>
                    <a:pt x="23589" y="2123"/>
                    <a:pt x="23419" y="1936"/>
                    <a:pt x="23419" y="1726"/>
                  </a:cubicBezTo>
                  <a:cubicBezTo>
                    <a:pt x="23419" y="1529"/>
                    <a:pt x="23504" y="1427"/>
                    <a:pt x="23701" y="1413"/>
                  </a:cubicBezTo>
                  <a:lnTo>
                    <a:pt x="23575" y="452"/>
                  </a:lnTo>
                  <a:lnTo>
                    <a:pt x="22499" y="578"/>
                  </a:lnTo>
                  <a:lnTo>
                    <a:pt x="22400" y="1329"/>
                  </a:lnTo>
                  <a:cubicBezTo>
                    <a:pt x="22597" y="1359"/>
                    <a:pt x="22726" y="1682"/>
                    <a:pt x="22713" y="1896"/>
                  </a:cubicBezTo>
                  <a:cubicBezTo>
                    <a:pt x="22713" y="2082"/>
                    <a:pt x="22412" y="2093"/>
                    <a:pt x="22185" y="2093"/>
                  </a:cubicBezTo>
                  <a:cubicBezTo>
                    <a:pt x="22155" y="2093"/>
                    <a:pt x="22127" y="2093"/>
                    <a:pt x="22101" y="2093"/>
                  </a:cubicBezTo>
                  <a:cubicBezTo>
                    <a:pt x="21891" y="2093"/>
                    <a:pt x="21707" y="1909"/>
                    <a:pt x="21721" y="1682"/>
                  </a:cubicBezTo>
                  <a:cubicBezTo>
                    <a:pt x="21721" y="1485"/>
                    <a:pt x="21877" y="1315"/>
                    <a:pt x="22074" y="1301"/>
                  </a:cubicBezTo>
                  <a:lnTo>
                    <a:pt x="22414" y="578"/>
                  </a:lnTo>
                  <a:lnTo>
                    <a:pt x="20390" y="663"/>
                  </a:lnTo>
                  <a:lnTo>
                    <a:pt x="20461" y="1274"/>
                  </a:lnTo>
                  <a:cubicBezTo>
                    <a:pt x="20658" y="1301"/>
                    <a:pt x="20814" y="1471"/>
                    <a:pt x="20801" y="1668"/>
                  </a:cubicBezTo>
                  <a:cubicBezTo>
                    <a:pt x="20801" y="1875"/>
                    <a:pt x="20630" y="2053"/>
                    <a:pt x="20426" y="2053"/>
                  </a:cubicBezTo>
                  <a:cubicBezTo>
                    <a:pt x="20418" y="2053"/>
                    <a:pt x="20411" y="2052"/>
                    <a:pt x="20403" y="2052"/>
                  </a:cubicBezTo>
                  <a:cubicBezTo>
                    <a:pt x="20179" y="2052"/>
                    <a:pt x="19979" y="2021"/>
                    <a:pt x="19996" y="1811"/>
                  </a:cubicBezTo>
                  <a:cubicBezTo>
                    <a:pt x="19996" y="1614"/>
                    <a:pt x="20149" y="1444"/>
                    <a:pt x="20349" y="1427"/>
                  </a:cubicBezTo>
                  <a:lnTo>
                    <a:pt x="20363" y="680"/>
                  </a:lnTo>
                  <a:lnTo>
                    <a:pt x="18777" y="493"/>
                  </a:lnTo>
                  <a:lnTo>
                    <a:pt x="18750" y="1230"/>
                  </a:lnTo>
                  <a:cubicBezTo>
                    <a:pt x="18947" y="1257"/>
                    <a:pt x="19103" y="1427"/>
                    <a:pt x="19103" y="1641"/>
                  </a:cubicBezTo>
                  <a:cubicBezTo>
                    <a:pt x="19103" y="1852"/>
                    <a:pt x="18919" y="2021"/>
                    <a:pt x="18692" y="2021"/>
                  </a:cubicBezTo>
                  <a:cubicBezTo>
                    <a:pt x="18481" y="2021"/>
                    <a:pt x="18311" y="1838"/>
                    <a:pt x="18311" y="1614"/>
                  </a:cubicBezTo>
                  <a:cubicBezTo>
                    <a:pt x="18311" y="1413"/>
                    <a:pt x="18481" y="1244"/>
                    <a:pt x="18678" y="1230"/>
                  </a:cubicBezTo>
                  <a:lnTo>
                    <a:pt x="18692" y="480"/>
                  </a:lnTo>
                  <a:lnTo>
                    <a:pt x="17065" y="452"/>
                  </a:lnTo>
                  <a:lnTo>
                    <a:pt x="17065" y="452"/>
                  </a:lnTo>
                  <a:lnTo>
                    <a:pt x="17235" y="1244"/>
                  </a:lnTo>
                  <a:cubicBezTo>
                    <a:pt x="17432" y="1257"/>
                    <a:pt x="17405" y="1400"/>
                    <a:pt x="17391" y="1597"/>
                  </a:cubicBezTo>
                  <a:cubicBezTo>
                    <a:pt x="17391" y="1803"/>
                    <a:pt x="17220" y="1981"/>
                    <a:pt x="17016" y="1981"/>
                  </a:cubicBezTo>
                  <a:cubicBezTo>
                    <a:pt x="17009" y="1981"/>
                    <a:pt x="17001" y="1981"/>
                    <a:pt x="16994" y="1981"/>
                  </a:cubicBezTo>
                  <a:cubicBezTo>
                    <a:pt x="16783" y="1981"/>
                    <a:pt x="16600" y="1797"/>
                    <a:pt x="16613" y="1583"/>
                  </a:cubicBezTo>
                  <a:cubicBezTo>
                    <a:pt x="16613" y="1373"/>
                    <a:pt x="16810" y="1359"/>
                    <a:pt x="17007" y="1329"/>
                  </a:cubicBezTo>
                  <a:lnTo>
                    <a:pt x="16980" y="452"/>
                  </a:lnTo>
                  <a:lnTo>
                    <a:pt x="15411" y="595"/>
                  </a:lnTo>
                  <a:lnTo>
                    <a:pt x="15438" y="1257"/>
                  </a:lnTo>
                  <a:cubicBezTo>
                    <a:pt x="15635" y="1288"/>
                    <a:pt x="15792" y="1512"/>
                    <a:pt x="15792" y="1712"/>
                  </a:cubicBezTo>
                  <a:cubicBezTo>
                    <a:pt x="15778" y="1936"/>
                    <a:pt x="15510" y="1953"/>
                    <a:pt x="15296" y="1953"/>
                  </a:cubicBezTo>
                  <a:cubicBezTo>
                    <a:pt x="15072" y="1953"/>
                    <a:pt x="14902" y="1767"/>
                    <a:pt x="14902" y="1543"/>
                  </a:cubicBezTo>
                  <a:cubicBezTo>
                    <a:pt x="14915" y="1342"/>
                    <a:pt x="15041" y="1257"/>
                    <a:pt x="15241" y="1244"/>
                  </a:cubicBezTo>
                  <a:lnTo>
                    <a:pt x="15282" y="408"/>
                  </a:lnTo>
                  <a:lnTo>
                    <a:pt x="13557" y="480"/>
                  </a:lnTo>
                  <a:lnTo>
                    <a:pt x="13543" y="1230"/>
                  </a:lnTo>
                  <a:cubicBezTo>
                    <a:pt x="13740" y="1244"/>
                    <a:pt x="13897" y="1413"/>
                    <a:pt x="13897" y="1627"/>
                  </a:cubicBezTo>
                  <a:cubicBezTo>
                    <a:pt x="13883" y="1838"/>
                    <a:pt x="13910" y="2008"/>
                    <a:pt x="13683" y="2008"/>
                  </a:cubicBezTo>
                  <a:cubicBezTo>
                    <a:pt x="13472" y="1994"/>
                    <a:pt x="13088" y="1824"/>
                    <a:pt x="13102" y="1614"/>
                  </a:cubicBezTo>
                  <a:cubicBezTo>
                    <a:pt x="13102" y="1400"/>
                    <a:pt x="13187" y="1301"/>
                    <a:pt x="13387" y="1288"/>
                  </a:cubicBezTo>
                  <a:lnTo>
                    <a:pt x="13401" y="537"/>
                  </a:lnTo>
                  <a:lnTo>
                    <a:pt x="11958" y="354"/>
                  </a:lnTo>
                  <a:lnTo>
                    <a:pt x="11944" y="1087"/>
                  </a:lnTo>
                  <a:cubicBezTo>
                    <a:pt x="12141" y="1118"/>
                    <a:pt x="12297" y="1288"/>
                    <a:pt x="12284" y="1498"/>
                  </a:cubicBezTo>
                  <a:cubicBezTo>
                    <a:pt x="12284" y="1706"/>
                    <a:pt x="12271" y="1923"/>
                    <a:pt x="12062" y="1923"/>
                  </a:cubicBezTo>
                  <a:cubicBezTo>
                    <a:pt x="12055" y="1923"/>
                    <a:pt x="12049" y="1923"/>
                    <a:pt x="12042" y="1923"/>
                  </a:cubicBezTo>
                  <a:cubicBezTo>
                    <a:pt x="11829" y="1923"/>
                    <a:pt x="11489" y="1699"/>
                    <a:pt x="11506" y="1471"/>
                  </a:cubicBezTo>
                  <a:cubicBezTo>
                    <a:pt x="11506" y="1274"/>
                    <a:pt x="11560" y="1104"/>
                    <a:pt x="11761" y="1087"/>
                  </a:cubicBezTo>
                  <a:lnTo>
                    <a:pt x="11873" y="340"/>
                  </a:lnTo>
                  <a:lnTo>
                    <a:pt x="10260" y="310"/>
                  </a:lnTo>
                  <a:lnTo>
                    <a:pt x="10260" y="310"/>
                  </a:lnTo>
                  <a:lnTo>
                    <a:pt x="10344" y="1074"/>
                  </a:lnTo>
                  <a:cubicBezTo>
                    <a:pt x="10541" y="1104"/>
                    <a:pt x="10586" y="1257"/>
                    <a:pt x="10586" y="1458"/>
                  </a:cubicBezTo>
                  <a:cubicBezTo>
                    <a:pt x="10586" y="1661"/>
                    <a:pt x="10415" y="1839"/>
                    <a:pt x="10198" y="1839"/>
                  </a:cubicBezTo>
                  <a:cubicBezTo>
                    <a:pt x="10191" y="1839"/>
                    <a:pt x="10183" y="1838"/>
                    <a:pt x="10175" y="1838"/>
                  </a:cubicBezTo>
                  <a:cubicBezTo>
                    <a:pt x="9961" y="1838"/>
                    <a:pt x="9791" y="1655"/>
                    <a:pt x="9791" y="1444"/>
                  </a:cubicBezTo>
                  <a:cubicBezTo>
                    <a:pt x="9791" y="1230"/>
                    <a:pt x="9961" y="1074"/>
                    <a:pt x="10161" y="1060"/>
                  </a:cubicBezTo>
                  <a:lnTo>
                    <a:pt x="10175" y="310"/>
                  </a:lnTo>
                  <a:lnTo>
                    <a:pt x="8548" y="283"/>
                  </a:lnTo>
                  <a:lnTo>
                    <a:pt x="8548" y="283"/>
                  </a:lnTo>
                  <a:lnTo>
                    <a:pt x="8660" y="989"/>
                  </a:lnTo>
                  <a:cubicBezTo>
                    <a:pt x="8857" y="1020"/>
                    <a:pt x="8888" y="1216"/>
                    <a:pt x="8888" y="1427"/>
                  </a:cubicBezTo>
                  <a:cubicBezTo>
                    <a:pt x="8874" y="1641"/>
                    <a:pt x="8704" y="1811"/>
                    <a:pt x="8477" y="1811"/>
                  </a:cubicBezTo>
                  <a:cubicBezTo>
                    <a:pt x="8263" y="1811"/>
                    <a:pt x="8222" y="1811"/>
                    <a:pt x="8222" y="1597"/>
                  </a:cubicBezTo>
                  <a:cubicBezTo>
                    <a:pt x="8222" y="1386"/>
                    <a:pt x="8249" y="1033"/>
                    <a:pt x="8449" y="1020"/>
                  </a:cubicBezTo>
                  <a:lnTo>
                    <a:pt x="8463" y="269"/>
                  </a:lnTo>
                  <a:lnTo>
                    <a:pt x="6976" y="425"/>
                  </a:lnTo>
                  <a:lnTo>
                    <a:pt x="6962" y="1172"/>
                  </a:lnTo>
                  <a:cubicBezTo>
                    <a:pt x="7159" y="1203"/>
                    <a:pt x="7315" y="1373"/>
                    <a:pt x="7302" y="1570"/>
                  </a:cubicBezTo>
                  <a:cubicBezTo>
                    <a:pt x="7302" y="1740"/>
                    <a:pt x="7127" y="1775"/>
                    <a:pt x="6952" y="1775"/>
                  </a:cubicBezTo>
                  <a:cubicBezTo>
                    <a:pt x="6892" y="1775"/>
                    <a:pt x="6832" y="1771"/>
                    <a:pt x="6779" y="1767"/>
                  </a:cubicBezTo>
                  <a:cubicBezTo>
                    <a:pt x="6551" y="1767"/>
                    <a:pt x="6551" y="1583"/>
                    <a:pt x="6551" y="1359"/>
                  </a:cubicBezTo>
                  <a:cubicBezTo>
                    <a:pt x="6565" y="1159"/>
                    <a:pt x="6680" y="1189"/>
                    <a:pt x="6877" y="1172"/>
                  </a:cubicBezTo>
                  <a:lnTo>
                    <a:pt x="6891" y="425"/>
                  </a:lnTo>
                  <a:lnTo>
                    <a:pt x="5291" y="323"/>
                  </a:lnTo>
                  <a:lnTo>
                    <a:pt x="5121" y="948"/>
                  </a:lnTo>
                  <a:cubicBezTo>
                    <a:pt x="5322" y="975"/>
                    <a:pt x="5478" y="1145"/>
                    <a:pt x="5478" y="1342"/>
                  </a:cubicBezTo>
                  <a:cubicBezTo>
                    <a:pt x="5478" y="1570"/>
                    <a:pt x="5291" y="1739"/>
                    <a:pt x="5067" y="1739"/>
                  </a:cubicBezTo>
                  <a:cubicBezTo>
                    <a:pt x="4853" y="1726"/>
                    <a:pt x="4683" y="1556"/>
                    <a:pt x="4683" y="1329"/>
                  </a:cubicBezTo>
                  <a:cubicBezTo>
                    <a:pt x="4683" y="1132"/>
                    <a:pt x="4853" y="962"/>
                    <a:pt x="5053" y="948"/>
                  </a:cubicBezTo>
                  <a:lnTo>
                    <a:pt x="5152" y="238"/>
                  </a:lnTo>
                  <a:lnTo>
                    <a:pt x="3440" y="171"/>
                  </a:lnTo>
                  <a:lnTo>
                    <a:pt x="3423" y="918"/>
                  </a:lnTo>
                  <a:cubicBezTo>
                    <a:pt x="3624" y="935"/>
                    <a:pt x="3780" y="1118"/>
                    <a:pt x="3763" y="1315"/>
                  </a:cubicBezTo>
                  <a:cubicBezTo>
                    <a:pt x="3763" y="1529"/>
                    <a:pt x="3695" y="1896"/>
                    <a:pt x="3468" y="1896"/>
                  </a:cubicBezTo>
                  <a:cubicBezTo>
                    <a:pt x="3254" y="1896"/>
                    <a:pt x="2972" y="1614"/>
                    <a:pt x="2972" y="1386"/>
                  </a:cubicBezTo>
                  <a:cubicBezTo>
                    <a:pt x="2972" y="1189"/>
                    <a:pt x="3084" y="1104"/>
                    <a:pt x="3284" y="1087"/>
                  </a:cubicBezTo>
                  <a:lnTo>
                    <a:pt x="3199" y="323"/>
                  </a:lnTo>
                  <a:lnTo>
                    <a:pt x="2449" y="140"/>
                  </a:lnTo>
                  <a:lnTo>
                    <a:pt x="1854" y="918"/>
                  </a:lnTo>
                  <a:cubicBezTo>
                    <a:pt x="2051" y="935"/>
                    <a:pt x="2320" y="1118"/>
                    <a:pt x="2320" y="1315"/>
                  </a:cubicBezTo>
                  <a:cubicBezTo>
                    <a:pt x="2307" y="1591"/>
                    <a:pt x="2066" y="1670"/>
                    <a:pt x="1752" y="1670"/>
                  </a:cubicBezTo>
                  <a:cubicBezTo>
                    <a:pt x="1726" y="1670"/>
                    <a:pt x="1699" y="1669"/>
                    <a:pt x="1671" y="1668"/>
                  </a:cubicBezTo>
                  <a:cubicBezTo>
                    <a:pt x="1444" y="1655"/>
                    <a:pt x="1274" y="1485"/>
                    <a:pt x="1274" y="1257"/>
                  </a:cubicBezTo>
                  <a:cubicBezTo>
                    <a:pt x="1287" y="1060"/>
                    <a:pt x="1372" y="877"/>
                    <a:pt x="1573" y="863"/>
                  </a:cubicBezTo>
                  <a:lnTo>
                    <a:pt x="1827" y="171"/>
                  </a:lnTo>
                  <a:lnTo>
                    <a:pt x="77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12"/>
            <p:cNvSpPr/>
            <p:nvPr/>
          </p:nvSpPr>
          <p:spPr>
            <a:xfrm rot="-5400000">
              <a:off x="3794277" y="2809329"/>
              <a:ext cx="3006431" cy="93398"/>
            </a:xfrm>
            <a:custGeom>
              <a:rect b="b" l="l" r="r" t="t"/>
              <a:pathLst>
                <a:path extrusionOk="0" h="667" w="29532">
                  <a:moveTo>
                    <a:pt x="0" y="1"/>
                  </a:moveTo>
                  <a:lnTo>
                    <a:pt x="0" y="45"/>
                  </a:lnTo>
                  <a:lnTo>
                    <a:pt x="29532" y="666"/>
                  </a:lnTo>
                  <a:lnTo>
                    <a:pt x="29532" y="622"/>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12"/>
            <p:cNvSpPr/>
            <p:nvPr/>
          </p:nvSpPr>
          <p:spPr>
            <a:xfrm rot="-5400000">
              <a:off x="3834905" y="2811894"/>
              <a:ext cx="3006533" cy="91018"/>
            </a:xfrm>
            <a:custGeom>
              <a:rect b="b" l="l" r="r" t="t"/>
              <a:pathLst>
                <a:path extrusionOk="0" h="650" w="29533">
                  <a:moveTo>
                    <a:pt x="0" y="1"/>
                  </a:moveTo>
                  <a:lnTo>
                    <a:pt x="0" y="28"/>
                  </a:lnTo>
                  <a:lnTo>
                    <a:pt x="29532" y="649"/>
                  </a:lnTo>
                  <a:lnTo>
                    <a:pt x="29532" y="609"/>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54" name="Google Shape;354;p12"/>
          <p:cNvGrpSpPr/>
          <p:nvPr/>
        </p:nvGrpSpPr>
        <p:grpSpPr>
          <a:xfrm>
            <a:off x="989151" y="1348334"/>
            <a:ext cx="2934697" cy="3101515"/>
            <a:chOff x="989151" y="1348334"/>
            <a:chExt cx="2934697" cy="3101515"/>
          </a:xfrm>
        </p:grpSpPr>
        <p:sp>
          <p:nvSpPr>
            <p:cNvPr id="355" name="Google Shape;355;p12"/>
            <p:cNvSpPr/>
            <p:nvPr/>
          </p:nvSpPr>
          <p:spPr>
            <a:xfrm rot="-5400000">
              <a:off x="908010" y="1449836"/>
              <a:ext cx="3081154" cy="2918873"/>
            </a:xfrm>
            <a:custGeom>
              <a:rect b="b" l="l" r="r" t="t"/>
              <a:pathLst>
                <a:path extrusionOk="0" h="20845" w="30266">
                  <a:moveTo>
                    <a:pt x="778" y="0"/>
                  </a:moveTo>
                  <a:lnTo>
                    <a:pt x="0" y="19160"/>
                  </a:lnTo>
                  <a:lnTo>
                    <a:pt x="0" y="19286"/>
                  </a:lnTo>
                  <a:cubicBezTo>
                    <a:pt x="14" y="19812"/>
                    <a:pt x="438" y="20251"/>
                    <a:pt x="961" y="20264"/>
                  </a:cubicBezTo>
                  <a:lnTo>
                    <a:pt x="988" y="20264"/>
                  </a:lnTo>
                  <a:lnTo>
                    <a:pt x="28866" y="20845"/>
                  </a:lnTo>
                  <a:lnTo>
                    <a:pt x="28880" y="20845"/>
                  </a:lnTo>
                  <a:cubicBezTo>
                    <a:pt x="29416" y="20845"/>
                    <a:pt x="29855" y="20420"/>
                    <a:pt x="29872" y="19880"/>
                  </a:cubicBezTo>
                  <a:lnTo>
                    <a:pt x="29872" y="19840"/>
                  </a:lnTo>
                  <a:lnTo>
                    <a:pt x="30265" y="724"/>
                  </a:lnTo>
                  <a:lnTo>
                    <a:pt x="29121" y="608"/>
                  </a:lnTo>
                  <a:lnTo>
                    <a:pt x="29107" y="1345"/>
                  </a:lnTo>
                  <a:cubicBezTo>
                    <a:pt x="29304" y="1372"/>
                    <a:pt x="29332" y="1644"/>
                    <a:pt x="29318" y="1841"/>
                  </a:cubicBezTo>
                  <a:cubicBezTo>
                    <a:pt x="29318" y="2051"/>
                    <a:pt x="29148" y="2221"/>
                    <a:pt x="28921" y="2221"/>
                  </a:cubicBezTo>
                  <a:cubicBezTo>
                    <a:pt x="28696" y="2221"/>
                    <a:pt x="28527" y="2038"/>
                    <a:pt x="28527" y="1827"/>
                  </a:cubicBezTo>
                  <a:cubicBezTo>
                    <a:pt x="28540" y="1613"/>
                    <a:pt x="28822" y="1372"/>
                    <a:pt x="29023" y="1345"/>
                  </a:cubicBezTo>
                  <a:lnTo>
                    <a:pt x="29135" y="425"/>
                  </a:lnTo>
                  <a:lnTo>
                    <a:pt x="27549" y="693"/>
                  </a:lnTo>
                  <a:lnTo>
                    <a:pt x="27365" y="1488"/>
                  </a:lnTo>
                  <a:cubicBezTo>
                    <a:pt x="27562" y="1515"/>
                    <a:pt x="27620" y="1600"/>
                    <a:pt x="27620" y="1814"/>
                  </a:cubicBezTo>
                  <a:cubicBezTo>
                    <a:pt x="27620" y="2024"/>
                    <a:pt x="27437" y="2194"/>
                    <a:pt x="27223" y="2194"/>
                  </a:cubicBezTo>
                  <a:lnTo>
                    <a:pt x="27209" y="2194"/>
                  </a:lnTo>
                  <a:cubicBezTo>
                    <a:pt x="26998" y="2180"/>
                    <a:pt x="26829" y="2011"/>
                    <a:pt x="26829" y="1783"/>
                  </a:cubicBezTo>
                  <a:cubicBezTo>
                    <a:pt x="26829" y="1586"/>
                    <a:pt x="27053" y="1542"/>
                    <a:pt x="27253" y="1515"/>
                  </a:cubicBezTo>
                  <a:lnTo>
                    <a:pt x="27209" y="652"/>
                  </a:lnTo>
                  <a:lnTo>
                    <a:pt x="25681" y="737"/>
                  </a:lnTo>
                  <a:lnTo>
                    <a:pt x="25569" y="1372"/>
                  </a:lnTo>
                  <a:cubicBezTo>
                    <a:pt x="25766" y="1403"/>
                    <a:pt x="25922" y="1573"/>
                    <a:pt x="25922" y="1770"/>
                  </a:cubicBezTo>
                  <a:cubicBezTo>
                    <a:pt x="25908" y="1984"/>
                    <a:pt x="25739" y="2153"/>
                    <a:pt x="25525" y="2153"/>
                  </a:cubicBezTo>
                  <a:lnTo>
                    <a:pt x="25511" y="2153"/>
                  </a:lnTo>
                  <a:cubicBezTo>
                    <a:pt x="25300" y="2153"/>
                    <a:pt x="25117" y="1967"/>
                    <a:pt x="25131" y="1756"/>
                  </a:cubicBezTo>
                  <a:cubicBezTo>
                    <a:pt x="25131" y="1542"/>
                    <a:pt x="25287" y="1389"/>
                    <a:pt x="25484" y="1372"/>
                  </a:cubicBezTo>
                  <a:lnTo>
                    <a:pt x="25497" y="625"/>
                  </a:lnTo>
                  <a:lnTo>
                    <a:pt x="23871" y="595"/>
                  </a:lnTo>
                  <a:lnTo>
                    <a:pt x="23772" y="1389"/>
                  </a:lnTo>
                  <a:cubicBezTo>
                    <a:pt x="23969" y="1416"/>
                    <a:pt x="24210" y="1528"/>
                    <a:pt x="24210" y="1729"/>
                  </a:cubicBezTo>
                  <a:cubicBezTo>
                    <a:pt x="24210" y="1953"/>
                    <a:pt x="24027" y="2123"/>
                    <a:pt x="23813" y="2123"/>
                  </a:cubicBezTo>
                  <a:cubicBezTo>
                    <a:pt x="23589" y="2109"/>
                    <a:pt x="23419" y="1939"/>
                    <a:pt x="23419" y="1712"/>
                  </a:cubicBezTo>
                  <a:cubicBezTo>
                    <a:pt x="23433" y="1515"/>
                    <a:pt x="23518" y="1416"/>
                    <a:pt x="23715" y="1403"/>
                  </a:cubicBezTo>
                  <a:lnTo>
                    <a:pt x="23572" y="455"/>
                  </a:lnTo>
                  <a:lnTo>
                    <a:pt x="22512" y="567"/>
                  </a:lnTo>
                  <a:lnTo>
                    <a:pt x="22400" y="1331"/>
                  </a:lnTo>
                  <a:cubicBezTo>
                    <a:pt x="22597" y="1345"/>
                    <a:pt x="22723" y="1671"/>
                    <a:pt x="22709" y="1882"/>
                  </a:cubicBezTo>
                  <a:cubicBezTo>
                    <a:pt x="22709" y="2068"/>
                    <a:pt x="22441" y="2082"/>
                    <a:pt x="22231" y="2082"/>
                  </a:cubicBezTo>
                  <a:lnTo>
                    <a:pt x="22101" y="2082"/>
                  </a:lnTo>
                  <a:cubicBezTo>
                    <a:pt x="21891" y="2082"/>
                    <a:pt x="21721" y="1899"/>
                    <a:pt x="21721" y="1685"/>
                  </a:cubicBezTo>
                  <a:cubicBezTo>
                    <a:pt x="21721" y="1474"/>
                    <a:pt x="21874" y="1318"/>
                    <a:pt x="22074" y="1304"/>
                  </a:cubicBezTo>
                  <a:lnTo>
                    <a:pt x="22427" y="567"/>
                  </a:lnTo>
                  <a:lnTo>
                    <a:pt x="20390" y="652"/>
                  </a:lnTo>
                  <a:lnTo>
                    <a:pt x="20461" y="1260"/>
                  </a:lnTo>
                  <a:cubicBezTo>
                    <a:pt x="20658" y="1287"/>
                    <a:pt x="20814" y="1457"/>
                    <a:pt x="20801" y="1658"/>
                  </a:cubicBezTo>
                  <a:cubicBezTo>
                    <a:pt x="20801" y="1882"/>
                    <a:pt x="20631" y="2051"/>
                    <a:pt x="20403" y="2051"/>
                  </a:cubicBezTo>
                  <a:cubicBezTo>
                    <a:pt x="20193" y="2038"/>
                    <a:pt x="19993" y="2024"/>
                    <a:pt x="19993" y="1797"/>
                  </a:cubicBezTo>
                  <a:cubicBezTo>
                    <a:pt x="19993" y="1600"/>
                    <a:pt x="20149" y="1430"/>
                    <a:pt x="20346" y="1416"/>
                  </a:cubicBezTo>
                  <a:lnTo>
                    <a:pt x="20376" y="679"/>
                  </a:lnTo>
                  <a:lnTo>
                    <a:pt x="18777" y="482"/>
                  </a:lnTo>
                  <a:lnTo>
                    <a:pt x="18763" y="1233"/>
                  </a:lnTo>
                  <a:cubicBezTo>
                    <a:pt x="18960" y="1247"/>
                    <a:pt x="19103" y="1430"/>
                    <a:pt x="19103" y="1627"/>
                  </a:cubicBezTo>
                  <a:cubicBezTo>
                    <a:pt x="19103" y="1841"/>
                    <a:pt x="18919" y="2011"/>
                    <a:pt x="18705" y="2011"/>
                  </a:cubicBezTo>
                  <a:cubicBezTo>
                    <a:pt x="18478" y="2011"/>
                    <a:pt x="18308" y="1827"/>
                    <a:pt x="18308" y="1613"/>
                  </a:cubicBezTo>
                  <a:cubicBezTo>
                    <a:pt x="18325" y="1403"/>
                    <a:pt x="18478" y="1247"/>
                    <a:pt x="18678" y="1233"/>
                  </a:cubicBezTo>
                  <a:lnTo>
                    <a:pt x="18692" y="482"/>
                  </a:lnTo>
                  <a:lnTo>
                    <a:pt x="17065" y="438"/>
                  </a:lnTo>
                  <a:lnTo>
                    <a:pt x="17065" y="438"/>
                  </a:lnTo>
                  <a:lnTo>
                    <a:pt x="17235" y="1233"/>
                  </a:lnTo>
                  <a:cubicBezTo>
                    <a:pt x="17432" y="1260"/>
                    <a:pt x="17405" y="1389"/>
                    <a:pt x="17405" y="1586"/>
                  </a:cubicBezTo>
                  <a:cubicBezTo>
                    <a:pt x="17391" y="1814"/>
                    <a:pt x="17221" y="1984"/>
                    <a:pt x="17007" y="1984"/>
                  </a:cubicBezTo>
                  <a:lnTo>
                    <a:pt x="16994" y="1984"/>
                  </a:lnTo>
                  <a:cubicBezTo>
                    <a:pt x="16780" y="1967"/>
                    <a:pt x="16610" y="1797"/>
                    <a:pt x="16610" y="1573"/>
                  </a:cubicBezTo>
                  <a:cubicBezTo>
                    <a:pt x="16610" y="1372"/>
                    <a:pt x="16824" y="1345"/>
                    <a:pt x="17021" y="1331"/>
                  </a:cubicBezTo>
                  <a:lnTo>
                    <a:pt x="16980" y="438"/>
                  </a:lnTo>
                  <a:lnTo>
                    <a:pt x="15408" y="581"/>
                  </a:lnTo>
                  <a:lnTo>
                    <a:pt x="15438" y="1247"/>
                  </a:lnTo>
                  <a:cubicBezTo>
                    <a:pt x="15635" y="1274"/>
                    <a:pt x="15792" y="1501"/>
                    <a:pt x="15792" y="1712"/>
                  </a:cubicBezTo>
                  <a:cubicBezTo>
                    <a:pt x="15792" y="1912"/>
                    <a:pt x="15551" y="1939"/>
                    <a:pt x="15337" y="1939"/>
                  </a:cubicBezTo>
                  <a:lnTo>
                    <a:pt x="15296" y="1939"/>
                  </a:lnTo>
                  <a:cubicBezTo>
                    <a:pt x="15068" y="1939"/>
                    <a:pt x="14899" y="1756"/>
                    <a:pt x="14899" y="1542"/>
                  </a:cubicBezTo>
                  <a:cubicBezTo>
                    <a:pt x="14912" y="1331"/>
                    <a:pt x="15041" y="1247"/>
                    <a:pt x="15238" y="1233"/>
                  </a:cubicBezTo>
                  <a:lnTo>
                    <a:pt x="15282" y="411"/>
                  </a:lnTo>
                  <a:lnTo>
                    <a:pt x="13554" y="469"/>
                  </a:lnTo>
                  <a:lnTo>
                    <a:pt x="13540" y="1219"/>
                  </a:lnTo>
                  <a:cubicBezTo>
                    <a:pt x="13740" y="1247"/>
                    <a:pt x="13893" y="1416"/>
                    <a:pt x="13893" y="1613"/>
                  </a:cubicBezTo>
                  <a:cubicBezTo>
                    <a:pt x="13880" y="1827"/>
                    <a:pt x="13910" y="1997"/>
                    <a:pt x="13696" y="1997"/>
                  </a:cubicBezTo>
                  <a:cubicBezTo>
                    <a:pt x="13469" y="1997"/>
                    <a:pt x="13102" y="1827"/>
                    <a:pt x="13102" y="1600"/>
                  </a:cubicBezTo>
                  <a:cubicBezTo>
                    <a:pt x="13102" y="1403"/>
                    <a:pt x="13187" y="1304"/>
                    <a:pt x="13384" y="1287"/>
                  </a:cubicBezTo>
                  <a:lnTo>
                    <a:pt x="13401" y="540"/>
                  </a:lnTo>
                  <a:lnTo>
                    <a:pt x="11958" y="340"/>
                  </a:lnTo>
                  <a:lnTo>
                    <a:pt x="11941" y="1090"/>
                  </a:lnTo>
                  <a:cubicBezTo>
                    <a:pt x="12141" y="1104"/>
                    <a:pt x="12297" y="1287"/>
                    <a:pt x="12297" y="1488"/>
                  </a:cubicBezTo>
                  <a:cubicBezTo>
                    <a:pt x="12280" y="1698"/>
                    <a:pt x="12267" y="1926"/>
                    <a:pt x="12056" y="1926"/>
                  </a:cubicBezTo>
                  <a:lnTo>
                    <a:pt x="12042" y="1926"/>
                  </a:lnTo>
                  <a:cubicBezTo>
                    <a:pt x="11829" y="1912"/>
                    <a:pt x="11489" y="1685"/>
                    <a:pt x="11503" y="1474"/>
                  </a:cubicBezTo>
                  <a:cubicBezTo>
                    <a:pt x="11503" y="1260"/>
                    <a:pt x="11574" y="1104"/>
                    <a:pt x="11771" y="1077"/>
                  </a:cubicBezTo>
                  <a:lnTo>
                    <a:pt x="11873" y="340"/>
                  </a:lnTo>
                  <a:lnTo>
                    <a:pt x="10260" y="299"/>
                  </a:lnTo>
                  <a:lnTo>
                    <a:pt x="10344" y="1077"/>
                  </a:lnTo>
                  <a:cubicBezTo>
                    <a:pt x="10541" y="1104"/>
                    <a:pt x="10582" y="1247"/>
                    <a:pt x="10582" y="1444"/>
                  </a:cubicBezTo>
                  <a:cubicBezTo>
                    <a:pt x="10582" y="1671"/>
                    <a:pt x="10399" y="1841"/>
                    <a:pt x="10188" y="1841"/>
                  </a:cubicBezTo>
                  <a:cubicBezTo>
                    <a:pt x="9961" y="1827"/>
                    <a:pt x="9791" y="1658"/>
                    <a:pt x="9791" y="1430"/>
                  </a:cubicBezTo>
                  <a:cubicBezTo>
                    <a:pt x="9805" y="1233"/>
                    <a:pt x="9961" y="1063"/>
                    <a:pt x="10158" y="1050"/>
                  </a:cubicBezTo>
                  <a:lnTo>
                    <a:pt x="10175" y="299"/>
                  </a:lnTo>
                  <a:lnTo>
                    <a:pt x="8562" y="269"/>
                  </a:lnTo>
                  <a:lnTo>
                    <a:pt x="8562" y="269"/>
                  </a:lnTo>
                  <a:lnTo>
                    <a:pt x="8660" y="978"/>
                  </a:lnTo>
                  <a:cubicBezTo>
                    <a:pt x="8857" y="1005"/>
                    <a:pt x="8884" y="1202"/>
                    <a:pt x="8884" y="1416"/>
                  </a:cubicBezTo>
                  <a:cubicBezTo>
                    <a:pt x="8871" y="1627"/>
                    <a:pt x="8701" y="1797"/>
                    <a:pt x="8490" y="1797"/>
                  </a:cubicBezTo>
                  <a:lnTo>
                    <a:pt x="8477" y="1797"/>
                  </a:lnTo>
                  <a:cubicBezTo>
                    <a:pt x="8263" y="1797"/>
                    <a:pt x="8222" y="1797"/>
                    <a:pt x="8222" y="1586"/>
                  </a:cubicBezTo>
                  <a:cubicBezTo>
                    <a:pt x="8222" y="1389"/>
                    <a:pt x="8249" y="1033"/>
                    <a:pt x="8446" y="1019"/>
                  </a:cubicBezTo>
                  <a:lnTo>
                    <a:pt x="8477" y="269"/>
                  </a:lnTo>
                  <a:lnTo>
                    <a:pt x="8477" y="269"/>
                  </a:lnTo>
                  <a:lnTo>
                    <a:pt x="6976" y="425"/>
                  </a:lnTo>
                  <a:lnTo>
                    <a:pt x="6962" y="1162"/>
                  </a:lnTo>
                  <a:cubicBezTo>
                    <a:pt x="7159" y="1189"/>
                    <a:pt x="7315" y="1359"/>
                    <a:pt x="7315" y="1573"/>
                  </a:cubicBezTo>
                  <a:cubicBezTo>
                    <a:pt x="7302" y="1742"/>
                    <a:pt x="7101" y="1770"/>
                    <a:pt x="6904" y="1770"/>
                  </a:cubicBezTo>
                  <a:lnTo>
                    <a:pt x="6779" y="1770"/>
                  </a:lnTo>
                  <a:cubicBezTo>
                    <a:pt x="6551" y="1756"/>
                    <a:pt x="6551" y="1573"/>
                    <a:pt x="6565" y="1359"/>
                  </a:cubicBezTo>
                  <a:cubicBezTo>
                    <a:pt x="6565" y="1148"/>
                    <a:pt x="6677" y="1189"/>
                    <a:pt x="6877" y="1162"/>
                  </a:cubicBezTo>
                  <a:lnTo>
                    <a:pt x="6891" y="425"/>
                  </a:lnTo>
                  <a:lnTo>
                    <a:pt x="5291" y="326"/>
                  </a:lnTo>
                  <a:lnTo>
                    <a:pt x="5135" y="948"/>
                  </a:lnTo>
                  <a:cubicBezTo>
                    <a:pt x="5335" y="965"/>
                    <a:pt x="5475" y="1135"/>
                    <a:pt x="5475" y="1345"/>
                  </a:cubicBezTo>
                  <a:cubicBezTo>
                    <a:pt x="5475" y="1559"/>
                    <a:pt x="5291" y="1729"/>
                    <a:pt x="5081" y="1729"/>
                  </a:cubicBezTo>
                  <a:cubicBezTo>
                    <a:pt x="4853" y="1729"/>
                    <a:pt x="4683" y="1542"/>
                    <a:pt x="4683" y="1331"/>
                  </a:cubicBezTo>
                  <a:cubicBezTo>
                    <a:pt x="4697" y="1118"/>
                    <a:pt x="4853" y="965"/>
                    <a:pt x="5050" y="948"/>
                  </a:cubicBezTo>
                  <a:lnTo>
                    <a:pt x="5149" y="241"/>
                  </a:lnTo>
                  <a:lnTo>
                    <a:pt x="3437" y="156"/>
                  </a:lnTo>
                  <a:lnTo>
                    <a:pt x="3423" y="907"/>
                  </a:lnTo>
                  <a:cubicBezTo>
                    <a:pt x="3620" y="934"/>
                    <a:pt x="3777" y="1104"/>
                    <a:pt x="3777" y="1304"/>
                  </a:cubicBezTo>
                  <a:cubicBezTo>
                    <a:pt x="3763" y="1528"/>
                    <a:pt x="3692" y="1899"/>
                    <a:pt x="3481" y="1899"/>
                  </a:cubicBezTo>
                  <a:cubicBezTo>
                    <a:pt x="3254" y="1882"/>
                    <a:pt x="2972" y="1600"/>
                    <a:pt x="2972" y="1389"/>
                  </a:cubicBezTo>
                  <a:cubicBezTo>
                    <a:pt x="2985" y="1175"/>
                    <a:pt x="3084" y="1104"/>
                    <a:pt x="3281" y="1090"/>
                  </a:cubicBezTo>
                  <a:lnTo>
                    <a:pt x="3196" y="313"/>
                  </a:lnTo>
                  <a:lnTo>
                    <a:pt x="2449" y="143"/>
                  </a:lnTo>
                  <a:lnTo>
                    <a:pt x="1854" y="907"/>
                  </a:lnTo>
                  <a:cubicBezTo>
                    <a:pt x="2051" y="934"/>
                    <a:pt x="2320" y="1104"/>
                    <a:pt x="2320" y="1318"/>
                  </a:cubicBezTo>
                  <a:cubicBezTo>
                    <a:pt x="2320" y="1573"/>
                    <a:pt x="2079" y="1658"/>
                    <a:pt x="1770" y="1658"/>
                  </a:cubicBezTo>
                  <a:lnTo>
                    <a:pt x="1668" y="1658"/>
                  </a:lnTo>
                  <a:cubicBezTo>
                    <a:pt x="1444" y="1644"/>
                    <a:pt x="1274" y="1474"/>
                    <a:pt x="1274" y="1260"/>
                  </a:cubicBezTo>
                  <a:cubicBezTo>
                    <a:pt x="1287" y="1050"/>
                    <a:pt x="1372" y="880"/>
                    <a:pt x="1569" y="849"/>
                  </a:cubicBezTo>
                  <a:lnTo>
                    <a:pt x="1824" y="156"/>
                  </a:lnTo>
                  <a:lnTo>
                    <a:pt x="778" y="0"/>
                  </a:lnTo>
                  <a:close/>
                </a:path>
              </a:pathLst>
            </a:custGeom>
            <a:solidFill>
              <a:srgbClr val="D1C7A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p12"/>
            <p:cNvSpPr/>
            <p:nvPr/>
          </p:nvSpPr>
          <p:spPr>
            <a:xfrm rot="-5400000">
              <a:off x="923821" y="1429768"/>
              <a:ext cx="3081460" cy="2918593"/>
            </a:xfrm>
            <a:custGeom>
              <a:rect b="b" l="l" r="r" t="t"/>
              <a:pathLst>
                <a:path extrusionOk="0" h="20843" w="30269">
                  <a:moveTo>
                    <a:pt x="778" y="1"/>
                  </a:moveTo>
                  <a:lnTo>
                    <a:pt x="0" y="19158"/>
                  </a:lnTo>
                  <a:lnTo>
                    <a:pt x="0" y="19287"/>
                  </a:lnTo>
                  <a:cubicBezTo>
                    <a:pt x="0" y="19823"/>
                    <a:pt x="438" y="20248"/>
                    <a:pt x="961" y="20261"/>
                  </a:cubicBezTo>
                  <a:lnTo>
                    <a:pt x="992" y="20261"/>
                  </a:lnTo>
                  <a:lnTo>
                    <a:pt x="28866" y="20842"/>
                  </a:lnTo>
                  <a:lnTo>
                    <a:pt x="28880" y="20842"/>
                  </a:lnTo>
                  <a:cubicBezTo>
                    <a:pt x="28888" y="20842"/>
                    <a:pt x="28896" y="20842"/>
                    <a:pt x="28904" y="20842"/>
                  </a:cubicBezTo>
                  <a:cubicBezTo>
                    <a:pt x="29433" y="20842"/>
                    <a:pt x="29858" y="20409"/>
                    <a:pt x="29871" y="19881"/>
                  </a:cubicBezTo>
                  <a:lnTo>
                    <a:pt x="29871" y="19850"/>
                  </a:lnTo>
                  <a:lnTo>
                    <a:pt x="30269" y="734"/>
                  </a:lnTo>
                  <a:lnTo>
                    <a:pt x="29121" y="609"/>
                  </a:lnTo>
                  <a:lnTo>
                    <a:pt x="29107" y="1359"/>
                  </a:lnTo>
                  <a:cubicBezTo>
                    <a:pt x="29304" y="1386"/>
                    <a:pt x="29318" y="1641"/>
                    <a:pt x="29318" y="1852"/>
                  </a:cubicBezTo>
                  <a:cubicBezTo>
                    <a:pt x="29318" y="2065"/>
                    <a:pt x="29135" y="2235"/>
                    <a:pt x="28924" y="2235"/>
                  </a:cubicBezTo>
                  <a:cubicBezTo>
                    <a:pt x="28696" y="2235"/>
                    <a:pt x="28527" y="2052"/>
                    <a:pt x="28527" y="1824"/>
                  </a:cubicBezTo>
                  <a:cubicBezTo>
                    <a:pt x="28540" y="1627"/>
                    <a:pt x="28826" y="1373"/>
                    <a:pt x="29022" y="1359"/>
                  </a:cubicBezTo>
                  <a:lnTo>
                    <a:pt x="29135" y="439"/>
                  </a:lnTo>
                  <a:lnTo>
                    <a:pt x="27552" y="707"/>
                  </a:lnTo>
                  <a:lnTo>
                    <a:pt x="27365" y="1498"/>
                  </a:lnTo>
                  <a:cubicBezTo>
                    <a:pt x="27566" y="1512"/>
                    <a:pt x="27620" y="1614"/>
                    <a:pt x="27620" y="1811"/>
                  </a:cubicBezTo>
                  <a:cubicBezTo>
                    <a:pt x="27607" y="2028"/>
                    <a:pt x="27452" y="2192"/>
                    <a:pt x="27243" y="2192"/>
                  </a:cubicBezTo>
                  <a:cubicBezTo>
                    <a:pt x="27233" y="2192"/>
                    <a:pt x="27223" y="2192"/>
                    <a:pt x="27212" y="2191"/>
                  </a:cubicBezTo>
                  <a:cubicBezTo>
                    <a:pt x="26998" y="2191"/>
                    <a:pt x="26829" y="2008"/>
                    <a:pt x="26829" y="1797"/>
                  </a:cubicBezTo>
                  <a:cubicBezTo>
                    <a:pt x="26829" y="1597"/>
                    <a:pt x="27043" y="1543"/>
                    <a:pt x="27240" y="1529"/>
                  </a:cubicBezTo>
                  <a:lnTo>
                    <a:pt x="27212" y="663"/>
                  </a:lnTo>
                  <a:lnTo>
                    <a:pt x="25667" y="748"/>
                  </a:lnTo>
                  <a:lnTo>
                    <a:pt x="25569" y="1373"/>
                  </a:lnTo>
                  <a:cubicBezTo>
                    <a:pt x="25769" y="1400"/>
                    <a:pt x="25922" y="1570"/>
                    <a:pt x="25908" y="1784"/>
                  </a:cubicBezTo>
                  <a:cubicBezTo>
                    <a:pt x="25908" y="1994"/>
                    <a:pt x="25725" y="2164"/>
                    <a:pt x="25514" y="2164"/>
                  </a:cubicBezTo>
                  <a:cubicBezTo>
                    <a:pt x="25287" y="2164"/>
                    <a:pt x="25117" y="1981"/>
                    <a:pt x="25131" y="1753"/>
                  </a:cubicBezTo>
                  <a:cubicBezTo>
                    <a:pt x="25131" y="1556"/>
                    <a:pt x="25287" y="1386"/>
                    <a:pt x="25484" y="1373"/>
                  </a:cubicBezTo>
                  <a:lnTo>
                    <a:pt x="25497" y="636"/>
                  </a:lnTo>
                  <a:lnTo>
                    <a:pt x="23857" y="609"/>
                  </a:lnTo>
                  <a:lnTo>
                    <a:pt x="23772" y="1386"/>
                  </a:lnTo>
                  <a:cubicBezTo>
                    <a:pt x="23969" y="1413"/>
                    <a:pt x="24210" y="1543"/>
                    <a:pt x="24210" y="1739"/>
                  </a:cubicBezTo>
                  <a:cubicBezTo>
                    <a:pt x="24210" y="1946"/>
                    <a:pt x="24040" y="2124"/>
                    <a:pt x="23823" y="2124"/>
                  </a:cubicBezTo>
                  <a:cubicBezTo>
                    <a:pt x="23815" y="2124"/>
                    <a:pt x="23807" y="2124"/>
                    <a:pt x="23799" y="2123"/>
                  </a:cubicBezTo>
                  <a:cubicBezTo>
                    <a:pt x="23589" y="2123"/>
                    <a:pt x="23419" y="1936"/>
                    <a:pt x="23419" y="1726"/>
                  </a:cubicBezTo>
                  <a:cubicBezTo>
                    <a:pt x="23419" y="1529"/>
                    <a:pt x="23504" y="1427"/>
                    <a:pt x="23701" y="1413"/>
                  </a:cubicBezTo>
                  <a:lnTo>
                    <a:pt x="23575" y="452"/>
                  </a:lnTo>
                  <a:lnTo>
                    <a:pt x="22499" y="578"/>
                  </a:lnTo>
                  <a:lnTo>
                    <a:pt x="22400" y="1329"/>
                  </a:lnTo>
                  <a:cubicBezTo>
                    <a:pt x="22597" y="1359"/>
                    <a:pt x="22726" y="1682"/>
                    <a:pt x="22713" y="1896"/>
                  </a:cubicBezTo>
                  <a:cubicBezTo>
                    <a:pt x="22713" y="2082"/>
                    <a:pt x="22412" y="2093"/>
                    <a:pt x="22185" y="2093"/>
                  </a:cubicBezTo>
                  <a:cubicBezTo>
                    <a:pt x="22155" y="2093"/>
                    <a:pt x="22127" y="2093"/>
                    <a:pt x="22101" y="2093"/>
                  </a:cubicBezTo>
                  <a:cubicBezTo>
                    <a:pt x="21891" y="2093"/>
                    <a:pt x="21707" y="1909"/>
                    <a:pt x="21721" y="1682"/>
                  </a:cubicBezTo>
                  <a:cubicBezTo>
                    <a:pt x="21721" y="1485"/>
                    <a:pt x="21877" y="1315"/>
                    <a:pt x="22074" y="1301"/>
                  </a:cubicBezTo>
                  <a:lnTo>
                    <a:pt x="22414" y="578"/>
                  </a:lnTo>
                  <a:lnTo>
                    <a:pt x="20390" y="663"/>
                  </a:lnTo>
                  <a:lnTo>
                    <a:pt x="20461" y="1274"/>
                  </a:lnTo>
                  <a:cubicBezTo>
                    <a:pt x="20658" y="1301"/>
                    <a:pt x="20814" y="1471"/>
                    <a:pt x="20801" y="1668"/>
                  </a:cubicBezTo>
                  <a:cubicBezTo>
                    <a:pt x="20801" y="1875"/>
                    <a:pt x="20630" y="2053"/>
                    <a:pt x="20426" y="2053"/>
                  </a:cubicBezTo>
                  <a:cubicBezTo>
                    <a:pt x="20418" y="2053"/>
                    <a:pt x="20411" y="2052"/>
                    <a:pt x="20403" y="2052"/>
                  </a:cubicBezTo>
                  <a:cubicBezTo>
                    <a:pt x="20179" y="2052"/>
                    <a:pt x="19979" y="2021"/>
                    <a:pt x="19996" y="1811"/>
                  </a:cubicBezTo>
                  <a:cubicBezTo>
                    <a:pt x="19996" y="1614"/>
                    <a:pt x="20149" y="1444"/>
                    <a:pt x="20349" y="1427"/>
                  </a:cubicBezTo>
                  <a:lnTo>
                    <a:pt x="20363" y="680"/>
                  </a:lnTo>
                  <a:lnTo>
                    <a:pt x="18777" y="493"/>
                  </a:lnTo>
                  <a:lnTo>
                    <a:pt x="18750" y="1230"/>
                  </a:lnTo>
                  <a:cubicBezTo>
                    <a:pt x="18947" y="1257"/>
                    <a:pt x="19103" y="1427"/>
                    <a:pt x="19103" y="1641"/>
                  </a:cubicBezTo>
                  <a:cubicBezTo>
                    <a:pt x="19103" y="1852"/>
                    <a:pt x="18919" y="2021"/>
                    <a:pt x="18692" y="2021"/>
                  </a:cubicBezTo>
                  <a:cubicBezTo>
                    <a:pt x="18481" y="2021"/>
                    <a:pt x="18311" y="1838"/>
                    <a:pt x="18311" y="1614"/>
                  </a:cubicBezTo>
                  <a:cubicBezTo>
                    <a:pt x="18311" y="1413"/>
                    <a:pt x="18481" y="1244"/>
                    <a:pt x="18678" y="1230"/>
                  </a:cubicBezTo>
                  <a:lnTo>
                    <a:pt x="18692" y="480"/>
                  </a:lnTo>
                  <a:lnTo>
                    <a:pt x="17065" y="452"/>
                  </a:lnTo>
                  <a:lnTo>
                    <a:pt x="17065" y="452"/>
                  </a:lnTo>
                  <a:lnTo>
                    <a:pt x="17235" y="1244"/>
                  </a:lnTo>
                  <a:cubicBezTo>
                    <a:pt x="17432" y="1257"/>
                    <a:pt x="17405" y="1400"/>
                    <a:pt x="17391" y="1597"/>
                  </a:cubicBezTo>
                  <a:cubicBezTo>
                    <a:pt x="17391" y="1803"/>
                    <a:pt x="17220" y="1981"/>
                    <a:pt x="17016" y="1981"/>
                  </a:cubicBezTo>
                  <a:cubicBezTo>
                    <a:pt x="17009" y="1981"/>
                    <a:pt x="17001" y="1981"/>
                    <a:pt x="16994" y="1981"/>
                  </a:cubicBezTo>
                  <a:cubicBezTo>
                    <a:pt x="16783" y="1981"/>
                    <a:pt x="16600" y="1797"/>
                    <a:pt x="16613" y="1583"/>
                  </a:cubicBezTo>
                  <a:cubicBezTo>
                    <a:pt x="16613" y="1373"/>
                    <a:pt x="16810" y="1359"/>
                    <a:pt x="17007" y="1329"/>
                  </a:cubicBezTo>
                  <a:lnTo>
                    <a:pt x="16980" y="452"/>
                  </a:lnTo>
                  <a:lnTo>
                    <a:pt x="15411" y="595"/>
                  </a:lnTo>
                  <a:lnTo>
                    <a:pt x="15438" y="1257"/>
                  </a:lnTo>
                  <a:cubicBezTo>
                    <a:pt x="15635" y="1288"/>
                    <a:pt x="15792" y="1512"/>
                    <a:pt x="15792" y="1712"/>
                  </a:cubicBezTo>
                  <a:cubicBezTo>
                    <a:pt x="15778" y="1936"/>
                    <a:pt x="15510" y="1953"/>
                    <a:pt x="15296" y="1953"/>
                  </a:cubicBezTo>
                  <a:cubicBezTo>
                    <a:pt x="15072" y="1953"/>
                    <a:pt x="14902" y="1767"/>
                    <a:pt x="14902" y="1543"/>
                  </a:cubicBezTo>
                  <a:cubicBezTo>
                    <a:pt x="14915" y="1342"/>
                    <a:pt x="15041" y="1257"/>
                    <a:pt x="15241" y="1244"/>
                  </a:cubicBezTo>
                  <a:lnTo>
                    <a:pt x="15282" y="408"/>
                  </a:lnTo>
                  <a:lnTo>
                    <a:pt x="13557" y="480"/>
                  </a:lnTo>
                  <a:lnTo>
                    <a:pt x="13543" y="1230"/>
                  </a:lnTo>
                  <a:cubicBezTo>
                    <a:pt x="13740" y="1244"/>
                    <a:pt x="13897" y="1413"/>
                    <a:pt x="13897" y="1627"/>
                  </a:cubicBezTo>
                  <a:cubicBezTo>
                    <a:pt x="13883" y="1838"/>
                    <a:pt x="13910" y="2008"/>
                    <a:pt x="13683" y="2008"/>
                  </a:cubicBezTo>
                  <a:cubicBezTo>
                    <a:pt x="13472" y="1994"/>
                    <a:pt x="13088" y="1824"/>
                    <a:pt x="13102" y="1614"/>
                  </a:cubicBezTo>
                  <a:cubicBezTo>
                    <a:pt x="13102" y="1400"/>
                    <a:pt x="13187" y="1301"/>
                    <a:pt x="13387" y="1288"/>
                  </a:cubicBezTo>
                  <a:lnTo>
                    <a:pt x="13401" y="537"/>
                  </a:lnTo>
                  <a:lnTo>
                    <a:pt x="11958" y="354"/>
                  </a:lnTo>
                  <a:lnTo>
                    <a:pt x="11944" y="1087"/>
                  </a:lnTo>
                  <a:cubicBezTo>
                    <a:pt x="12141" y="1118"/>
                    <a:pt x="12297" y="1288"/>
                    <a:pt x="12284" y="1498"/>
                  </a:cubicBezTo>
                  <a:cubicBezTo>
                    <a:pt x="12284" y="1706"/>
                    <a:pt x="12271" y="1923"/>
                    <a:pt x="12062" y="1923"/>
                  </a:cubicBezTo>
                  <a:cubicBezTo>
                    <a:pt x="12055" y="1923"/>
                    <a:pt x="12049" y="1923"/>
                    <a:pt x="12042" y="1923"/>
                  </a:cubicBezTo>
                  <a:cubicBezTo>
                    <a:pt x="11829" y="1923"/>
                    <a:pt x="11489" y="1699"/>
                    <a:pt x="11506" y="1471"/>
                  </a:cubicBezTo>
                  <a:cubicBezTo>
                    <a:pt x="11506" y="1274"/>
                    <a:pt x="11560" y="1104"/>
                    <a:pt x="11761" y="1087"/>
                  </a:cubicBezTo>
                  <a:lnTo>
                    <a:pt x="11873" y="340"/>
                  </a:lnTo>
                  <a:lnTo>
                    <a:pt x="10260" y="310"/>
                  </a:lnTo>
                  <a:lnTo>
                    <a:pt x="10260" y="310"/>
                  </a:lnTo>
                  <a:lnTo>
                    <a:pt x="10344" y="1074"/>
                  </a:lnTo>
                  <a:cubicBezTo>
                    <a:pt x="10541" y="1104"/>
                    <a:pt x="10586" y="1257"/>
                    <a:pt x="10586" y="1458"/>
                  </a:cubicBezTo>
                  <a:cubicBezTo>
                    <a:pt x="10586" y="1661"/>
                    <a:pt x="10415" y="1839"/>
                    <a:pt x="10198" y="1839"/>
                  </a:cubicBezTo>
                  <a:cubicBezTo>
                    <a:pt x="10191" y="1839"/>
                    <a:pt x="10183" y="1838"/>
                    <a:pt x="10175" y="1838"/>
                  </a:cubicBezTo>
                  <a:cubicBezTo>
                    <a:pt x="9961" y="1838"/>
                    <a:pt x="9791" y="1655"/>
                    <a:pt x="9791" y="1444"/>
                  </a:cubicBezTo>
                  <a:cubicBezTo>
                    <a:pt x="9791" y="1230"/>
                    <a:pt x="9961" y="1074"/>
                    <a:pt x="10161" y="1060"/>
                  </a:cubicBezTo>
                  <a:lnTo>
                    <a:pt x="10175" y="310"/>
                  </a:lnTo>
                  <a:lnTo>
                    <a:pt x="8548" y="283"/>
                  </a:lnTo>
                  <a:lnTo>
                    <a:pt x="8548" y="283"/>
                  </a:lnTo>
                  <a:lnTo>
                    <a:pt x="8660" y="989"/>
                  </a:lnTo>
                  <a:cubicBezTo>
                    <a:pt x="8857" y="1020"/>
                    <a:pt x="8888" y="1216"/>
                    <a:pt x="8888" y="1427"/>
                  </a:cubicBezTo>
                  <a:cubicBezTo>
                    <a:pt x="8874" y="1641"/>
                    <a:pt x="8704" y="1811"/>
                    <a:pt x="8477" y="1811"/>
                  </a:cubicBezTo>
                  <a:cubicBezTo>
                    <a:pt x="8263" y="1811"/>
                    <a:pt x="8222" y="1811"/>
                    <a:pt x="8222" y="1597"/>
                  </a:cubicBezTo>
                  <a:cubicBezTo>
                    <a:pt x="8222" y="1386"/>
                    <a:pt x="8249" y="1033"/>
                    <a:pt x="8449" y="1020"/>
                  </a:cubicBezTo>
                  <a:lnTo>
                    <a:pt x="8463" y="269"/>
                  </a:lnTo>
                  <a:lnTo>
                    <a:pt x="6976" y="425"/>
                  </a:lnTo>
                  <a:lnTo>
                    <a:pt x="6962" y="1172"/>
                  </a:lnTo>
                  <a:cubicBezTo>
                    <a:pt x="7159" y="1203"/>
                    <a:pt x="7315" y="1373"/>
                    <a:pt x="7302" y="1570"/>
                  </a:cubicBezTo>
                  <a:cubicBezTo>
                    <a:pt x="7302" y="1740"/>
                    <a:pt x="7127" y="1775"/>
                    <a:pt x="6952" y="1775"/>
                  </a:cubicBezTo>
                  <a:cubicBezTo>
                    <a:pt x="6892" y="1775"/>
                    <a:pt x="6832" y="1771"/>
                    <a:pt x="6779" y="1767"/>
                  </a:cubicBezTo>
                  <a:cubicBezTo>
                    <a:pt x="6551" y="1767"/>
                    <a:pt x="6551" y="1583"/>
                    <a:pt x="6551" y="1359"/>
                  </a:cubicBezTo>
                  <a:cubicBezTo>
                    <a:pt x="6565" y="1159"/>
                    <a:pt x="6680" y="1189"/>
                    <a:pt x="6877" y="1172"/>
                  </a:cubicBezTo>
                  <a:lnTo>
                    <a:pt x="6891" y="425"/>
                  </a:lnTo>
                  <a:lnTo>
                    <a:pt x="5291" y="323"/>
                  </a:lnTo>
                  <a:lnTo>
                    <a:pt x="5121" y="948"/>
                  </a:lnTo>
                  <a:cubicBezTo>
                    <a:pt x="5322" y="975"/>
                    <a:pt x="5478" y="1145"/>
                    <a:pt x="5478" y="1342"/>
                  </a:cubicBezTo>
                  <a:cubicBezTo>
                    <a:pt x="5478" y="1570"/>
                    <a:pt x="5291" y="1739"/>
                    <a:pt x="5067" y="1739"/>
                  </a:cubicBezTo>
                  <a:cubicBezTo>
                    <a:pt x="4853" y="1726"/>
                    <a:pt x="4683" y="1556"/>
                    <a:pt x="4683" y="1329"/>
                  </a:cubicBezTo>
                  <a:cubicBezTo>
                    <a:pt x="4683" y="1132"/>
                    <a:pt x="4853" y="962"/>
                    <a:pt x="5053" y="948"/>
                  </a:cubicBezTo>
                  <a:lnTo>
                    <a:pt x="5152" y="238"/>
                  </a:lnTo>
                  <a:lnTo>
                    <a:pt x="3440" y="171"/>
                  </a:lnTo>
                  <a:lnTo>
                    <a:pt x="3423" y="918"/>
                  </a:lnTo>
                  <a:cubicBezTo>
                    <a:pt x="3624" y="935"/>
                    <a:pt x="3780" y="1118"/>
                    <a:pt x="3763" y="1315"/>
                  </a:cubicBezTo>
                  <a:cubicBezTo>
                    <a:pt x="3763" y="1529"/>
                    <a:pt x="3695" y="1896"/>
                    <a:pt x="3468" y="1896"/>
                  </a:cubicBezTo>
                  <a:cubicBezTo>
                    <a:pt x="3254" y="1896"/>
                    <a:pt x="2972" y="1614"/>
                    <a:pt x="2972" y="1386"/>
                  </a:cubicBezTo>
                  <a:cubicBezTo>
                    <a:pt x="2972" y="1189"/>
                    <a:pt x="3084" y="1104"/>
                    <a:pt x="3284" y="1087"/>
                  </a:cubicBezTo>
                  <a:lnTo>
                    <a:pt x="3199" y="323"/>
                  </a:lnTo>
                  <a:lnTo>
                    <a:pt x="2449" y="140"/>
                  </a:lnTo>
                  <a:lnTo>
                    <a:pt x="1854" y="918"/>
                  </a:lnTo>
                  <a:cubicBezTo>
                    <a:pt x="2051" y="935"/>
                    <a:pt x="2320" y="1118"/>
                    <a:pt x="2320" y="1315"/>
                  </a:cubicBezTo>
                  <a:cubicBezTo>
                    <a:pt x="2307" y="1591"/>
                    <a:pt x="2066" y="1670"/>
                    <a:pt x="1752" y="1670"/>
                  </a:cubicBezTo>
                  <a:cubicBezTo>
                    <a:pt x="1726" y="1670"/>
                    <a:pt x="1699" y="1669"/>
                    <a:pt x="1671" y="1668"/>
                  </a:cubicBezTo>
                  <a:cubicBezTo>
                    <a:pt x="1444" y="1655"/>
                    <a:pt x="1274" y="1485"/>
                    <a:pt x="1274" y="1257"/>
                  </a:cubicBezTo>
                  <a:cubicBezTo>
                    <a:pt x="1287" y="1060"/>
                    <a:pt x="1372" y="877"/>
                    <a:pt x="1573" y="863"/>
                  </a:cubicBezTo>
                  <a:lnTo>
                    <a:pt x="1827" y="171"/>
                  </a:lnTo>
                  <a:lnTo>
                    <a:pt x="77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p12"/>
            <p:cNvSpPr/>
            <p:nvPr/>
          </p:nvSpPr>
          <p:spPr>
            <a:xfrm rot="-5400000">
              <a:off x="-124573" y="2809329"/>
              <a:ext cx="3006431" cy="93398"/>
            </a:xfrm>
            <a:custGeom>
              <a:rect b="b" l="l" r="r" t="t"/>
              <a:pathLst>
                <a:path extrusionOk="0" h="667" w="29532">
                  <a:moveTo>
                    <a:pt x="0" y="1"/>
                  </a:moveTo>
                  <a:lnTo>
                    <a:pt x="0" y="45"/>
                  </a:lnTo>
                  <a:lnTo>
                    <a:pt x="29532" y="666"/>
                  </a:lnTo>
                  <a:lnTo>
                    <a:pt x="29532" y="622"/>
                  </a:lnTo>
                  <a:lnTo>
                    <a:pt x="0" y="1"/>
                  </a:lnTo>
                  <a:close/>
                </a:path>
              </a:pathLst>
            </a:custGeom>
            <a:solidFill>
              <a:srgbClr val="D6545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12"/>
            <p:cNvSpPr/>
            <p:nvPr/>
          </p:nvSpPr>
          <p:spPr>
            <a:xfrm rot="-5400000">
              <a:off x="-83945" y="2811894"/>
              <a:ext cx="3006533" cy="91018"/>
            </a:xfrm>
            <a:custGeom>
              <a:rect b="b" l="l" r="r" t="t"/>
              <a:pathLst>
                <a:path extrusionOk="0" h="650" w="29533">
                  <a:moveTo>
                    <a:pt x="0" y="1"/>
                  </a:moveTo>
                  <a:lnTo>
                    <a:pt x="0" y="28"/>
                  </a:lnTo>
                  <a:lnTo>
                    <a:pt x="29532" y="649"/>
                  </a:lnTo>
                  <a:lnTo>
                    <a:pt x="29532" y="609"/>
                  </a:lnTo>
                  <a:lnTo>
                    <a:pt x="0" y="1"/>
                  </a:lnTo>
                  <a:close/>
                </a:path>
              </a:pathLst>
            </a:custGeom>
            <a:solidFill>
              <a:srgbClr val="D6545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59" name="Google Shape;359;p12"/>
          <p:cNvSpPr txBox="1"/>
          <p:nvPr>
            <p:ph type="title"/>
          </p:nvPr>
        </p:nvSpPr>
        <p:spPr>
          <a:xfrm>
            <a:off x="720000" y="540000"/>
            <a:ext cx="7704000" cy="477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000"/>
              <a:buNone/>
            </a:pPr>
            <a:r>
              <a:rPr lang="en-US"/>
              <a:t>Style of Questions</a:t>
            </a:r>
            <a:endParaRPr/>
          </a:p>
        </p:txBody>
      </p:sp>
      <p:sp>
        <p:nvSpPr>
          <p:cNvPr id="360" name="Google Shape;360;p12"/>
          <p:cNvSpPr txBox="1"/>
          <p:nvPr>
            <p:ph idx="1" type="subTitle"/>
          </p:nvPr>
        </p:nvSpPr>
        <p:spPr>
          <a:xfrm>
            <a:off x="1368152" y="3164050"/>
            <a:ext cx="2555700" cy="1195194"/>
          </a:xfrm>
          <a:prstGeom prst="rect">
            <a:avLst/>
          </a:prstGeom>
          <a:noFill/>
          <a:ln>
            <a:noFill/>
          </a:ln>
        </p:spPr>
        <p:txBody>
          <a:bodyPr anchorCtr="0" anchor="t" bIns="91425" lIns="91425" spcFirstLastPara="1" rIns="91425" wrap="square" tIns="91425">
            <a:noAutofit/>
          </a:bodyPr>
          <a:lstStyle/>
          <a:p>
            <a:pPr indent="-285750" lvl="0" marL="285750" rtl="0" algn="l">
              <a:lnSpc>
                <a:spcPct val="100000"/>
              </a:lnSpc>
              <a:spcBef>
                <a:spcPts val="0"/>
              </a:spcBef>
              <a:spcAft>
                <a:spcPts val="0"/>
              </a:spcAft>
              <a:buSzPts val="1400"/>
              <a:buFont typeface="Arial"/>
              <a:buChar char="•"/>
            </a:pPr>
            <a:r>
              <a:rPr lang="en-US"/>
              <a:t>Questions prompting explanations</a:t>
            </a:r>
            <a:endParaRPr/>
          </a:p>
          <a:p>
            <a:pPr indent="-285750" lvl="0" marL="285750" rtl="0" algn="l">
              <a:lnSpc>
                <a:spcPct val="100000"/>
              </a:lnSpc>
              <a:spcBef>
                <a:spcPts val="0"/>
              </a:spcBef>
              <a:spcAft>
                <a:spcPts val="0"/>
              </a:spcAft>
              <a:buSzPts val="1400"/>
              <a:buFont typeface="Arial"/>
              <a:buChar char="•"/>
            </a:pPr>
            <a:r>
              <a:rPr lang="en-US"/>
              <a:t>Descriptions</a:t>
            </a:r>
            <a:endParaRPr/>
          </a:p>
          <a:p>
            <a:pPr indent="-285750" lvl="0" marL="285750" rtl="0" algn="l">
              <a:lnSpc>
                <a:spcPct val="100000"/>
              </a:lnSpc>
              <a:spcBef>
                <a:spcPts val="0"/>
              </a:spcBef>
              <a:spcAft>
                <a:spcPts val="0"/>
              </a:spcAft>
              <a:buSzPts val="1400"/>
              <a:buFont typeface="Arial"/>
              <a:buChar char="•"/>
            </a:pPr>
            <a:r>
              <a:rPr lang="en-US"/>
              <a:t>Feelings</a:t>
            </a:r>
            <a:endParaRPr/>
          </a:p>
          <a:p>
            <a:pPr indent="-196850" lvl="0" marL="285750" rtl="0" algn="ctr">
              <a:lnSpc>
                <a:spcPct val="100000"/>
              </a:lnSpc>
              <a:spcBef>
                <a:spcPts val="0"/>
              </a:spcBef>
              <a:spcAft>
                <a:spcPts val="0"/>
              </a:spcAft>
              <a:buSzPts val="1400"/>
              <a:buFont typeface="Bellota Text"/>
              <a:buNone/>
            </a:pPr>
            <a:r>
              <a:t/>
            </a:r>
            <a:endParaRPr/>
          </a:p>
          <a:p>
            <a:pPr indent="0" lvl="0" marL="0" rtl="0" algn="ctr">
              <a:lnSpc>
                <a:spcPct val="100000"/>
              </a:lnSpc>
              <a:spcBef>
                <a:spcPts val="0"/>
              </a:spcBef>
              <a:spcAft>
                <a:spcPts val="0"/>
              </a:spcAft>
              <a:buSzPts val="1400"/>
              <a:buNone/>
            </a:pPr>
            <a:r>
              <a:t/>
            </a:r>
            <a:endParaRPr/>
          </a:p>
        </p:txBody>
      </p:sp>
      <p:sp>
        <p:nvSpPr>
          <p:cNvPr id="361" name="Google Shape;361;p12"/>
          <p:cNvSpPr txBox="1"/>
          <p:nvPr>
            <p:ph idx="2" type="title"/>
          </p:nvPr>
        </p:nvSpPr>
        <p:spPr>
          <a:xfrm>
            <a:off x="1368150" y="2690575"/>
            <a:ext cx="2555700" cy="417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800"/>
              <a:buNone/>
            </a:pPr>
            <a:r>
              <a:rPr lang="en-US"/>
              <a:t>Open ended</a:t>
            </a:r>
            <a:endParaRPr/>
          </a:p>
        </p:txBody>
      </p:sp>
      <p:sp>
        <p:nvSpPr>
          <p:cNvPr id="362" name="Google Shape;362;p12"/>
          <p:cNvSpPr txBox="1"/>
          <p:nvPr>
            <p:ph idx="3" type="subTitle"/>
          </p:nvPr>
        </p:nvSpPr>
        <p:spPr>
          <a:xfrm>
            <a:off x="5220152" y="3164050"/>
            <a:ext cx="2555700" cy="698700"/>
          </a:xfrm>
          <a:prstGeom prst="rect">
            <a:avLst/>
          </a:prstGeom>
          <a:noFill/>
          <a:ln>
            <a:noFill/>
          </a:ln>
        </p:spPr>
        <p:txBody>
          <a:bodyPr anchorCtr="0" anchor="t" bIns="91425" lIns="91425" spcFirstLastPara="1" rIns="91425" wrap="square" tIns="91425">
            <a:noAutofit/>
          </a:bodyPr>
          <a:lstStyle/>
          <a:p>
            <a:pPr indent="-285750" lvl="0" marL="285750" rtl="0" algn="l">
              <a:lnSpc>
                <a:spcPct val="100000"/>
              </a:lnSpc>
              <a:spcBef>
                <a:spcPts val="0"/>
              </a:spcBef>
              <a:spcAft>
                <a:spcPts val="0"/>
              </a:spcAft>
              <a:buSzPts val="1400"/>
              <a:buFont typeface="Arial"/>
              <a:buChar char="•"/>
            </a:pPr>
            <a:r>
              <a:rPr lang="en-US"/>
              <a:t>Ask about situations</a:t>
            </a:r>
            <a:endParaRPr/>
          </a:p>
          <a:p>
            <a:pPr indent="-285750" lvl="0" marL="285750" rtl="0" algn="l">
              <a:lnSpc>
                <a:spcPct val="100000"/>
              </a:lnSpc>
              <a:spcBef>
                <a:spcPts val="0"/>
              </a:spcBef>
              <a:spcAft>
                <a:spcPts val="0"/>
              </a:spcAft>
              <a:buSzPts val="1400"/>
              <a:buFont typeface="Arial"/>
              <a:buChar char="•"/>
            </a:pPr>
            <a:r>
              <a:rPr lang="en-US"/>
              <a:t>Day in the life</a:t>
            </a:r>
            <a:endParaRPr/>
          </a:p>
          <a:p>
            <a:pPr indent="0" lvl="0" marL="0" rtl="0" algn="ctr">
              <a:lnSpc>
                <a:spcPct val="100000"/>
              </a:lnSpc>
              <a:spcBef>
                <a:spcPts val="0"/>
              </a:spcBef>
              <a:spcAft>
                <a:spcPts val="0"/>
              </a:spcAft>
              <a:buSzPts val="1400"/>
              <a:buNone/>
            </a:pPr>
            <a:r>
              <a:t/>
            </a:r>
            <a:endParaRPr/>
          </a:p>
          <a:p>
            <a:pPr indent="0" lvl="0" marL="0" rtl="0" algn="ctr">
              <a:lnSpc>
                <a:spcPct val="100000"/>
              </a:lnSpc>
              <a:spcBef>
                <a:spcPts val="0"/>
              </a:spcBef>
              <a:spcAft>
                <a:spcPts val="0"/>
              </a:spcAft>
              <a:buClr>
                <a:schemeClr val="dk1"/>
              </a:buClr>
              <a:buSzPts val="1100"/>
              <a:buFont typeface="Arial"/>
              <a:buNone/>
            </a:pPr>
            <a:r>
              <a:t/>
            </a:r>
            <a:endParaRPr/>
          </a:p>
        </p:txBody>
      </p:sp>
      <p:sp>
        <p:nvSpPr>
          <p:cNvPr id="363" name="Google Shape;363;p12"/>
          <p:cNvSpPr txBox="1"/>
          <p:nvPr>
            <p:ph idx="4" type="title"/>
          </p:nvPr>
        </p:nvSpPr>
        <p:spPr>
          <a:xfrm>
            <a:off x="5220150" y="2690575"/>
            <a:ext cx="2555700" cy="417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800"/>
              <a:buNone/>
            </a:pPr>
            <a:r>
              <a:rPr lang="en-US"/>
              <a:t>Scenario based</a:t>
            </a:r>
            <a:endParaRPr/>
          </a:p>
        </p:txBody>
      </p:sp>
      <p:grpSp>
        <p:nvGrpSpPr>
          <p:cNvPr id="364" name="Google Shape;364;p12"/>
          <p:cNvGrpSpPr/>
          <p:nvPr/>
        </p:nvGrpSpPr>
        <p:grpSpPr>
          <a:xfrm>
            <a:off x="2267675" y="1835413"/>
            <a:ext cx="756648" cy="720043"/>
            <a:chOff x="2267675" y="1835413"/>
            <a:chExt cx="756648" cy="720043"/>
          </a:xfrm>
        </p:grpSpPr>
        <p:sp>
          <p:nvSpPr>
            <p:cNvPr id="365" name="Google Shape;365;p12"/>
            <p:cNvSpPr/>
            <p:nvPr/>
          </p:nvSpPr>
          <p:spPr>
            <a:xfrm>
              <a:off x="2267675" y="1835413"/>
              <a:ext cx="756648" cy="720043"/>
            </a:xfrm>
            <a:custGeom>
              <a:rect b="b" l="l" r="r" t="t"/>
              <a:pathLst>
                <a:path extrusionOk="0" h="6056" w="6364">
                  <a:moveTo>
                    <a:pt x="2917" y="270"/>
                  </a:moveTo>
                  <a:cubicBezTo>
                    <a:pt x="3590" y="289"/>
                    <a:pt x="4263" y="366"/>
                    <a:pt x="4825" y="720"/>
                  </a:cubicBezTo>
                  <a:cubicBezTo>
                    <a:pt x="5433" y="1089"/>
                    <a:pt x="5737" y="1747"/>
                    <a:pt x="5898" y="2405"/>
                  </a:cubicBezTo>
                  <a:cubicBezTo>
                    <a:pt x="6218" y="3671"/>
                    <a:pt x="5529" y="5209"/>
                    <a:pt x="4263" y="5640"/>
                  </a:cubicBezTo>
                  <a:cubicBezTo>
                    <a:pt x="3969" y="5744"/>
                    <a:pt x="3663" y="5794"/>
                    <a:pt x="3358" y="5794"/>
                  </a:cubicBezTo>
                  <a:cubicBezTo>
                    <a:pt x="2251" y="5794"/>
                    <a:pt x="1161" y="5145"/>
                    <a:pt x="720" y="4102"/>
                  </a:cubicBezTo>
                  <a:cubicBezTo>
                    <a:pt x="239" y="2947"/>
                    <a:pt x="497" y="1443"/>
                    <a:pt x="1540" y="689"/>
                  </a:cubicBezTo>
                  <a:cubicBezTo>
                    <a:pt x="1940" y="401"/>
                    <a:pt x="2436" y="289"/>
                    <a:pt x="2917" y="270"/>
                  </a:cubicBezTo>
                  <a:close/>
                  <a:moveTo>
                    <a:pt x="2917" y="1"/>
                  </a:moveTo>
                  <a:cubicBezTo>
                    <a:pt x="2915" y="1"/>
                    <a:pt x="2914" y="1"/>
                    <a:pt x="2913" y="1"/>
                  </a:cubicBezTo>
                  <a:lnTo>
                    <a:pt x="2913" y="1"/>
                  </a:lnTo>
                  <a:cubicBezTo>
                    <a:pt x="1649" y="18"/>
                    <a:pt x="689" y="818"/>
                    <a:pt x="336" y="2020"/>
                  </a:cubicBezTo>
                  <a:cubicBezTo>
                    <a:pt x="1" y="3174"/>
                    <a:pt x="336" y="4502"/>
                    <a:pt x="1232" y="5306"/>
                  </a:cubicBezTo>
                  <a:cubicBezTo>
                    <a:pt x="1783" y="5796"/>
                    <a:pt x="2570" y="6056"/>
                    <a:pt x="3344" y="6056"/>
                  </a:cubicBezTo>
                  <a:cubicBezTo>
                    <a:pt x="3856" y="6056"/>
                    <a:pt x="4363" y="5942"/>
                    <a:pt x="4790" y="5706"/>
                  </a:cubicBezTo>
                  <a:cubicBezTo>
                    <a:pt x="5848" y="5129"/>
                    <a:pt x="6364" y="3798"/>
                    <a:pt x="6218" y="2644"/>
                  </a:cubicBezTo>
                  <a:cubicBezTo>
                    <a:pt x="6137" y="1874"/>
                    <a:pt x="5771" y="1105"/>
                    <a:pt x="5175" y="624"/>
                  </a:cubicBezTo>
                  <a:cubicBezTo>
                    <a:pt x="4537" y="112"/>
                    <a:pt x="3702" y="1"/>
                    <a:pt x="2917" y="1"/>
                  </a:cubicBezTo>
                  <a:close/>
                </a:path>
              </a:pathLst>
            </a:custGeom>
            <a:solidFill>
              <a:srgbClr val="38231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12"/>
            <p:cNvSpPr/>
            <p:nvPr/>
          </p:nvSpPr>
          <p:spPr>
            <a:xfrm>
              <a:off x="2560871" y="1860143"/>
              <a:ext cx="426952" cy="670820"/>
            </a:xfrm>
            <a:custGeom>
              <a:rect b="b" l="l" r="r" t="t"/>
              <a:pathLst>
                <a:path extrusionOk="0" h="5642" w="3591">
                  <a:moveTo>
                    <a:pt x="1691" y="0"/>
                  </a:moveTo>
                  <a:cubicBezTo>
                    <a:pt x="1633" y="0"/>
                    <a:pt x="1568" y="49"/>
                    <a:pt x="1590" y="127"/>
                  </a:cubicBezTo>
                  <a:cubicBezTo>
                    <a:pt x="1620" y="304"/>
                    <a:pt x="1686" y="577"/>
                    <a:pt x="1540" y="735"/>
                  </a:cubicBezTo>
                  <a:cubicBezTo>
                    <a:pt x="1459" y="851"/>
                    <a:pt x="1220" y="785"/>
                    <a:pt x="1093" y="831"/>
                  </a:cubicBezTo>
                  <a:cubicBezTo>
                    <a:pt x="1013" y="851"/>
                    <a:pt x="963" y="928"/>
                    <a:pt x="932" y="1008"/>
                  </a:cubicBezTo>
                  <a:cubicBezTo>
                    <a:pt x="916" y="1058"/>
                    <a:pt x="932" y="1120"/>
                    <a:pt x="932" y="1185"/>
                  </a:cubicBezTo>
                  <a:cubicBezTo>
                    <a:pt x="947" y="1378"/>
                    <a:pt x="786" y="1428"/>
                    <a:pt x="628" y="1443"/>
                  </a:cubicBezTo>
                  <a:cubicBezTo>
                    <a:pt x="1" y="1505"/>
                    <a:pt x="274" y="2293"/>
                    <a:pt x="482" y="2643"/>
                  </a:cubicBezTo>
                  <a:cubicBezTo>
                    <a:pt x="561" y="2776"/>
                    <a:pt x="748" y="2864"/>
                    <a:pt x="919" y="2864"/>
                  </a:cubicBezTo>
                  <a:cubicBezTo>
                    <a:pt x="957" y="2864"/>
                    <a:pt x="993" y="2860"/>
                    <a:pt x="1028" y="2851"/>
                  </a:cubicBezTo>
                  <a:cubicBezTo>
                    <a:pt x="1267" y="2774"/>
                    <a:pt x="1347" y="2597"/>
                    <a:pt x="1397" y="2355"/>
                  </a:cubicBezTo>
                  <a:cubicBezTo>
                    <a:pt x="1397" y="2309"/>
                    <a:pt x="1413" y="2243"/>
                    <a:pt x="1428" y="2197"/>
                  </a:cubicBezTo>
                  <a:cubicBezTo>
                    <a:pt x="1452" y="2108"/>
                    <a:pt x="1496" y="2077"/>
                    <a:pt x="1544" y="2077"/>
                  </a:cubicBezTo>
                  <a:cubicBezTo>
                    <a:pt x="1628" y="2077"/>
                    <a:pt x="1725" y="2165"/>
                    <a:pt x="1767" y="2197"/>
                  </a:cubicBezTo>
                  <a:cubicBezTo>
                    <a:pt x="1819" y="2233"/>
                    <a:pt x="1874" y="2245"/>
                    <a:pt x="1928" y="2245"/>
                  </a:cubicBezTo>
                  <a:cubicBezTo>
                    <a:pt x="1990" y="2245"/>
                    <a:pt x="2050" y="2229"/>
                    <a:pt x="2101" y="2212"/>
                  </a:cubicBezTo>
                  <a:cubicBezTo>
                    <a:pt x="2248" y="2162"/>
                    <a:pt x="2344" y="2051"/>
                    <a:pt x="2440" y="1955"/>
                  </a:cubicBezTo>
                  <a:cubicBezTo>
                    <a:pt x="2471" y="1908"/>
                    <a:pt x="2501" y="1843"/>
                    <a:pt x="2551" y="1793"/>
                  </a:cubicBezTo>
                  <a:cubicBezTo>
                    <a:pt x="2563" y="1780"/>
                    <a:pt x="2576" y="1774"/>
                    <a:pt x="2592" y="1774"/>
                  </a:cubicBezTo>
                  <a:cubicBezTo>
                    <a:pt x="2708" y="1774"/>
                    <a:pt x="2924" y="2104"/>
                    <a:pt x="2952" y="2132"/>
                  </a:cubicBezTo>
                  <a:cubicBezTo>
                    <a:pt x="3017" y="2259"/>
                    <a:pt x="3128" y="2547"/>
                    <a:pt x="2886" y="2582"/>
                  </a:cubicBezTo>
                  <a:lnTo>
                    <a:pt x="2728" y="2582"/>
                  </a:lnTo>
                  <a:cubicBezTo>
                    <a:pt x="2648" y="2597"/>
                    <a:pt x="2551" y="2628"/>
                    <a:pt x="2501" y="2709"/>
                  </a:cubicBezTo>
                  <a:cubicBezTo>
                    <a:pt x="2455" y="2820"/>
                    <a:pt x="2486" y="3078"/>
                    <a:pt x="2359" y="3124"/>
                  </a:cubicBezTo>
                  <a:cubicBezTo>
                    <a:pt x="2314" y="3143"/>
                    <a:pt x="2261" y="3149"/>
                    <a:pt x="2205" y="3149"/>
                  </a:cubicBezTo>
                  <a:cubicBezTo>
                    <a:pt x="2061" y="3149"/>
                    <a:pt x="1895" y="3104"/>
                    <a:pt x="1782" y="3093"/>
                  </a:cubicBezTo>
                  <a:cubicBezTo>
                    <a:pt x="1708" y="3087"/>
                    <a:pt x="1638" y="3083"/>
                    <a:pt x="1570" y="3083"/>
                  </a:cubicBezTo>
                  <a:cubicBezTo>
                    <a:pt x="1313" y="3083"/>
                    <a:pt x="1095" y="3137"/>
                    <a:pt x="866" y="3301"/>
                  </a:cubicBezTo>
                  <a:cubicBezTo>
                    <a:pt x="822" y="3331"/>
                    <a:pt x="772" y="3341"/>
                    <a:pt x="720" y="3341"/>
                  </a:cubicBezTo>
                  <a:cubicBezTo>
                    <a:pt x="629" y="3341"/>
                    <a:pt x="531" y="3311"/>
                    <a:pt x="444" y="3311"/>
                  </a:cubicBezTo>
                  <a:cubicBezTo>
                    <a:pt x="424" y="3311"/>
                    <a:pt x="404" y="3313"/>
                    <a:pt x="386" y="3316"/>
                  </a:cubicBezTo>
                  <a:cubicBezTo>
                    <a:pt x="259" y="3351"/>
                    <a:pt x="178" y="3413"/>
                    <a:pt x="112" y="3509"/>
                  </a:cubicBezTo>
                  <a:cubicBezTo>
                    <a:pt x="16" y="3686"/>
                    <a:pt x="147" y="3928"/>
                    <a:pt x="259" y="4055"/>
                  </a:cubicBezTo>
                  <a:cubicBezTo>
                    <a:pt x="425" y="4248"/>
                    <a:pt x="580" y="4335"/>
                    <a:pt x="805" y="4335"/>
                  </a:cubicBezTo>
                  <a:cubicBezTo>
                    <a:pt x="840" y="4335"/>
                    <a:pt x="877" y="4332"/>
                    <a:pt x="916" y="4328"/>
                  </a:cubicBezTo>
                  <a:cubicBezTo>
                    <a:pt x="970" y="4328"/>
                    <a:pt x="1022" y="4321"/>
                    <a:pt x="1075" y="4321"/>
                  </a:cubicBezTo>
                  <a:cubicBezTo>
                    <a:pt x="1102" y="4321"/>
                    <a:pt x="1128" y="4323"/>
                    <a:pt x="1155" y="4328"/>
                  </a:cubicBezTo>
                  <a:cubicBezTo>
                    <a:pt x="1317" y="4359"/>
                    <a:pt x="1251" y="4632"/>
                    <a:pt x="1236" y="4713"/>
                  </a:cubicBezTo>
                  <a:cubicBezTo>
                    <a:pt x="1205" y="4840"/>
                    <a:pt x="1155" y="4951"/>
                    <a:pt x="1155" y="5098"/>
                  </a:cubicBezTo>
                  <a:cubicBezTo>
                    <a:pt x="1140" y="5352"/>
                    <a:pt x="1413" y="5544"/>
                    <a:pt x="1620" y="5609"/>
                  </a:cubicBezTo>
                  <a:cubicBezTo>
                    <a:pt x="1695" y="5631"/>
                    <a:pt x="1770" y="5642"/>
                    <a:pt x="1845" y="5642"/>
                  </a:cubicBezTo>
                  <a:cubicBezTo>
                    <a:pt x="2269" y="5642"/>
                    <a:pt x="2670" y="5309"/>
                    <a:pt x="2709" y="4871"/>
                  </a:cubicBezTo>
                  <a:cubicBezTo>
                    <a:pt x="2726" y="4702"/>
                    <a:pt x="2616" y="3855"/>
                    <a:pt x="2923" y="3855"/>
                  </a:cubicBezTo>
                  <a:cubicBezTo>
                    <a:pt x="2966" y="3855"/>
                    <a:pt x="3018" y="3872"/>
                    <a:pt x="3078" y="3909"/>
                  </a:cubicBezTo>
                  <a:cubicBezTo>
                    <a:pt x="3162" y="3959"/>
                    <a:pt x="3238" y="3988"/>
                    <a:pt x="3306" y="3988"/>
                  </a:cubicBezTo>
                  <a:cubicBezTo>
                    <a:pt x="3395" y="3988"/>
                    <a:pt x="3472" y="3940"/>
                    <a:pt x="3544" y="3832"/>
                  </a:cubicBezTo>
                  <a:cubicBezTo>
                    <a:pt x="3590" y="3764"/>
                    <a:pt x="3523" y="3696"/>
                    <a:pt x="3451" y="3696"/>
                  </a:cubicBezTo>
                  <a:cubicBezTo>
                    <a:pt x="3421" y="3696"/>
                    <a:pt x="3391" y="3708"/>
                    <a:pt x="3367" y="3736"/>
                  </a:cubicBezTo>
                  <a:cubicBezTo>
                    <a:pt x="3346" y="3769"/>
                    <a:pt x="3317" y="3781"/>
                    <a:pt x="3283" y="3781"/>
                  </a:cubicBezTo>
                  <a:cubicBezTo>
                    <a:pt x="3186" y="3781"/>
                    <a:pt x="3054" y="3678"/>
                    <a:pt x="2982" y="3655"/>
                  </a:cubicBezTo>
                  <a:cubicBezTo>
                    <a:pt x="2958" y="3651"/>
                    <a:pt x="2934" y="3649"/>
                    <a:pt x="2910" y="3649"/>
                  </a:cubicBezTo>
                  <a:cubicBezTo>
                    <a:pt x="2839" y="3649"/>
                    <a:pt x="2770" y="3667"/>
                    <a:pt x="2709" y="3701"/>
                  </a:cubicBezTo>
                  <a:cubicBezTo>
                    <a:pt x="2471" y="3847"/>
                    <a:pt x="2501" y="4278"/>
                    <a:pt x="2517" y="4486"/>
                  </a:cubicBezTo>
                  <a:cubicBezTo>
                    <a:pt x="2536" y="5017"/>
                    <a:pt x="2374" y="5432"/>
                    <a:pt x="1797" y="5432"/>
                  </a:cubicBezTo>
                  <a:cubicBezTo>
                    <a:pt x="1789" y="5433"/>
                    <a:pt x="1780" y="5433"/>
                    <a:pt x="1771" y="5433"/>
                  </a:cubicBezTo>
                  <a:cubicBezTo>
                    <a:pt x="1483" y="5433"/>
                    <a:pt x="1303" y="5185"/>
                    <a:pt x="1382" y="4905"/>
                  </a:cubicBezTo>
                  <a:cubicBezTo>
                    <a:pt x="1413" y="4744"/>
                    <a:pt x="1459" y="4601"/>
                    <a:pt x="1443" y="4424"/>
                  </a:cubicBezTo>
                  <a:cubicBezTo>
                    <a:pt x="1413" y="4217"/>
                    <a:pt x="1236" y="4136"/>
                    <a:pt x="1059" y="4136"/>
                  </a:cubicBezTo>
                  <a:cubicBezTo>
                    <a:pt x="1037" y="4134"/>
                    <a:pt x="1017" y="4133"/>
                    <a:pt x="996" y="4133"/>
                  </a:cubicBezTo>
                  <a:cubicBezTo>
                    <a:pt x="918" y="4133"/>
                    <a:pt x="846" y="4144"/>
                    <a:pt x="775" y="4144"/>
                  </a:cubicBezTo>
                  <a:cubicBezTo>
                    <a:pt x="710" y="4144"/>
                    <a:pt x="646" y="4135"/>
                    <a:pt x="578" y="4101"/>
                  </a:cubicBezTo>
                  <a:cubicBezTo>
                    <a:pt x="389" y="3991"/>
                    <a:pt x="76" y="3508"/>
                    <a:pt x="540" y="3508"/>
                  </a:cubicBezTo>
                  <a:cubicBezTo>
                    <a:pt x="548" y="3508"/>
                    <a:pt x="555" y="3509"/>
                    <a:pt x="563" y="3509"/>
                  </a:cubicBezTo>
                  <a:cubicBezTo>
                    <a:pt x="628" y="3517"/>
                    <a:pt x="690" y="3526"/>
                    <a:pt x="750" y="3526"/>
                  </a:cubicBezTo>
                  <a:cubicBezTo>
                    <a:pt x="807" y="3526"/>
                    <a:pt x="862" y="3518"/>
                    <a:pt x="916" y="3493"/>
                  </a:cubicBezTo>
                  <a:cubicBezTo>
                    <a:pt x="1109" y="3397"/>
                    <a:pt x="1236" y="3286"/>
                    <a:pt x="1459" y="3270"/>
                  </a:cubicBezTo>
                  <a:cubicBezTo>
                    <a:pt x="1477" y="3270"/>
                    <a:pt x="1494" y="3269"/>
                    <a:pt x="1512" y="3269"/>
                  </a:cubicBezTo>
                  <a:cubicBezTo>
                    <a:pt x="1737" y="3269"/>
                    <a:pt x="1968" y="3329"/>
                    <a:pt x="2189" y="3329"/>
                  </a:cubicBezTo>
                  <a:cubicBezTo>
                    <a:pt x="2285" y="3329"/>
                    <a:pt x="2379" y="3318"/>
                    <a:pt x="2471" y="3286"/>
                  </a:cubicBezTo>
                  <a:cubicBezTo>
                    <a:pt x="2759" y="3174"/>
                    <a:pt x="2517" y="2774"/>
                    <a:pt x="2886" y="2774"/>
                  </a:cubicBezTo>
                  <a:cubicBezTo>
                    <a:pt x="3128" y="2755"/>
                    <a:pt x="3240" y="2562"/>
                    <a:pt x="3225" y="2339"/>
                  </a:cubicBezTo>
                  <a:cubicBezTo>
                    <a:pt x="3199" y="2040"/>
                    <a:pt x="2888" y="1613"/>
                    <a:pt x="2598" y="1613"/>
                  </a:cubicBezTo>
                  <a:cubicBezTo>
                    <a:pt x="2501" y="1613"/>
                    <a:pt x="2406" y="1661"/>
                    <a:pt x="2324" y="1778"/>
                  </a:cubicBezTo>
                  <a:cubicBezTo>
                    <a:pt x="2259" y="1873"/>
                    <a:pt x="2109" y="2052"/>
                    <a:pt x="1956" y="2052"/>
                  </a:cubicBezTo>
                  <a:cubicBezTo>
                    <a:pt x="1930" y="2052"/>
                    <a:pt x="1904" y="2047"/>
                    <a:pt x="1878" y="2035"/>
                  </a:cubicBezTo>
                  <a:cubicBezTo>
                    <a:pt x="1844" y="2020"/>
                    <a:pt x="1732" y="1939"/>
                    <a:pt x="1701" y="1908"/>
                  </a:cubicBezTo>
                  <a:cubicBezTo>
                    <a:pt x="1664" y="1886"/>
                    <a:pt x="1621" y="1876"/>
                    <a:pt x="1577" y="1876"/>
                  </a:cubicBezTo>
                  <a:cubicBezTo>
                    <a:pt x="1525" y="1876"/>
                    <a:pt x="1472" y="1890"/>
                    <a:pt x="1428" y="1908"/>
                  </a:cubicBezTo>
                  <a:cubicBezTo>
                    <a:pt x="1236" y="1970"/>
                    <a:pt x="1220" y="2259"/>
                    <a:pt x="1190" y="2436"/>
                  </a:cubicBezTo>
                  <a:cubicBezTo>
                    <a:pt x="1158" y="2591"/>
                    <a:pt x="1043" y="2664"/>
                    <a:pt x="920" y="2664"/>
                  </a:cubicBezTo>
                  <a:cubicBezTo>
                    <a:pt x="790" y="2664"/>
                    <a:pt x="652" y="2583"/>
                    <a:pt x="593" y="2436"/>
                  </a:cubicBezTo>
                  <a:cubicBezTo>
                    <a:pt x="532" y="2259"/>
                    <a:pt x="451" y="2082"/>
                    <a:pt x="420" y="1889"/>
                  </a:cubicBezTo>
                  <a:cubicBezTo>
                    <a:pt x="386" y="1585"/>
                    <a:pt x="659" y="1635"/>
                    <a:pt x="836" y="1601"/>
                  </a:cubicBezTo>
                  <a:cubicBezTo>
                    <a:pt x="963" y="1585"/>
                    <a:pt x="1059" y="1489"/>
                    <a:pt x="1109" y="1378"/>
                  </a:cubicBezTo>
                  <a:cubicBezTo>
                    <a:pt x="1190" y="1201"/>
                    <a:pt x="1028" y="1008"/>
                    <a:pt x="1332" y="993"/>
                  </a:cubicBezTo>
                  <a:cubicBezTo>
                    <a:pt x="1459" y="978"/>
                    <a:pt x="1574" y="962"/>
                    <a:pt x="1686" y="866"/>
                  </a:cubicBezTo>
                  <a:cubicBezTo>
                    <a:pt x="1894" y="704"/>
                    <a:pt x="1813" y="289"/>
                    <a:pt x="1767" y="62"/>
                  </a:cubicBezTo>
                  <a:cubicBezTo>
                    <a:pt x="1759" y="19"/>
                    <a:pt x="1726" y="0"/>
                    <a:pt x="1691" y="0"/>
                  </a:cubicBezTo>
                  <a:close/>
                </a:path>
              </a:pathLst>
            </a:custGeom>
            <a:solidFill>
              <a:srgbClr val="38231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12"/>
            <p:cNvSpPr/>
            <p:nvPr/>
          </p:nvSpPr>
          <p:spPr>
            <a:xfrm>
              <a:off x="2364694" y="1955262"/>
              <a:ext cx="259429" cy="571778"/>
            </a:xfrm>
            <a:custGeom>
              <a:rect b="b" l="l" r="r" t="t"/>
              <a:pathLst>
                <a:path extrusionOk="0" h="4809" w="2182">
                  <a:moveTo>
                    <a:pt x="127" y="1"/>
                  </a:moveTo>
                  <a:cubicBezTo>
                    <a:pt x="1" y="1"/>
                    <a:pt x="1" y="193"/>
                    <a:pt x="127" y="193"/>
                  </a:cubicBezTo>
                  <a:cubicBezTo>
                    <a:pt x="141" y="192"/>
                    <a:pt x="155" y="192"/>
                    <a:pt x="167" y="192"/>
                  </a:cubicBezTo>
                  <a:cubicBezTo>
                    <a:pt x="802" y="192"/>
                    <a:pt x="376" y="923"/>
                    <a:pt x="658" y="1282"/>
                  </a:cubicBezTo>
                  <a:cubicBezTo>
                    <a:pt x="820" y="1493"/>
                    <a:pt x="1443" y="1620"/>
                    <a:pt x="1108" y="1989"/>
                  </a:cubicBezTo>
                  <a:cubicBezTo>
                    <a:pt x="993" y="2132"/>
                    <a:pt x="897" y="2228"/>
                    <a:pt x="916" y="2436"/>
                  </a:cubicBezTo>
                  <a:cubicBezTo>
                    <a:pt x="931" y="2663"/>
                    <a:pt x="1124" y="2759"/>
                    <a:pt x="1235" y="2936"/>
                  </a:cubicBezTo>
                  <a:cubicBezTo>
                    <a:pt x="1362" y="3109"/>
                    <a:pt x="1185" y="3336"/>
                    <a:pt x="1301" y="3494"/>
                  </a:cubicBezTo>
                  <a:cubicBezTo>
                    <a:pt x="1428" y="3705"/>
                    <a:pt x="1782" y="3751"/>
                    <a:pt x="1812" y="4009"/>
                  </a:cubicBezTo>
                  <a:cubicBezTo>
                    <a:pt x="1843" y="4217"/>
                    <a:pt x="1686" y="4490"/>
                    <a:pt x="1651" y="4682"/>
                  </a:cubicBezTo>
                  <a:cubicBezTo>
                    <a:pt x="1632" y="4760"/>
                    <a:pt x="1696" y="4809"/>
                    <a:pt x="1753" y="4809"/>
                  </a:cubicBezTo>
                  <a:cubicBezTo>
                    <a:pt x="1789" y="4809"/>
                    <a:pt x="1822" y="4789"/>
                    <a:pt x="1828" y="4744"/>
                  </a:cubicBezTo>
                  <a:cubicBezTo>
                    <a:pt x="1924" y="4282"/>
                    <a:pt x="2182" y="3913"/>
                    <a:pt x="1716" y="3590"/>
                  </a:cubicBezTo>
                  <a:cubicBezTo>
                    <a:pt x="1555" y="3478"/>
                    <a:pt x="1443" y="3432"/>
                    <a:pt x="1459" y="3224"/>
                  </a:cubicBezTo>
                  <a:cubicBezTo>
                    <a:pt x="1474" y="3128"/>
                    <a:pt x="1474" y="2997"/>
                    <a:pt x="1443" y="2901"/>
                  </a:cubicBezTo>
                  <a:cubicBezTo>
                    <a:pt x="1378" y="2790"/>
                    <a:pt x="1301" y="2709"/>
                    <a:pt x="1220" y="2628"/>
                  </a:cubicBezTo>
                  <a:cubicBezTo>
                    <a:pt x="993" y="2420"/>
                    <a:pt x="1139" y="2243"/>
                    <a:pt x="1301" y="2070"/>
                  </a:cubicBezTo>
                  <a:cubicBezTo>
                    <a:pt x="1428" y="1924"/>
                    <a:pt x="1443" y="1732"/>
                    <a:pt x="1347" y="1570"/>
                  </a:cubicBezTo>
                  <a:cubicBezTo>
                    <a:pt x="1205" y="1316"/>
                    <a:pt x="770" y="1316"/>
                    <a:pt x="724" y="978"/>
                  </a:cubicBezTo>
                  <a:cubicBezTo>
                    <a:pt x="705" y="724"/>
                    <a:pt x="785" y="497"/>
                    <a:pt x="674" y="243"/>
                  </a:cubicBezTo>
                  <a:cubicBezTo>
                    <a:pt x="578" y="31"/>
                    <a:pt x="320" y="1"/>
                    <a:pt x="127" y="1"/>
                  </a:cubicBezTo>
                  <a:close/>
                </a:path>
              </a:pathLst>
            </a:custGeom>
            <a:solidFill>
              <a:srgbClr val="38231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12"/>
            <p:cNvSpPr/>
            <p:nvPr/>
          </p:nvSpPr>
          <p:spPr>
            <a:xfrm>
              <a:off x="2306197" y="2243235"/>
              <a:ext cx="161578" cy="143034"/>
            </a:xfrm>
            <a:custGeom>
              <a:rect b="b" l="l" r="r" t="t"/>
              <a:pathLst>
                <a:path extrusionOk="0" h="1203" w="1359">
                  <a:moveTo>
                    <a:pt x="134" y="1"/>
                  </a:moveTo>
                  <a:cubicBezTo>
                    <a:pt x="59" y="1"/>
                    <a:pt x="0" y="98"/>
                    <a:pt x="62" y="160"/>
                  </a:cubicBezTo>
                  <a:cubicBezTo>
                    <a:pt x="316" y="433"/>
                    <a:pt x="589" y="479"/>
                    <a:pt x="927" y="575"/>
                  </a:cubicBezTo>
                  <a:cubicBezTo>
                    <a:pt x="1023" y="591"/>
                    <a:pt x="1247" y="752"/>
                    <a:pt x="1039" y="768"/>
                  </a:cubicBezTo>
                  <a:cubicBezTo>
                    <a:pt x="973" y="783"/>
                    <a:pt x="893" y="802"/>
                    <a:pt x="812" y="802"/>
                  </a:cubicBezTo>
                  <a:cubicBezTo>
                    <a:pt x="669" y="833"/>
                    <a:pt x="589" y="929"/>
                    <a:pt x="493" y="1041"/>
                  </a:cubicBezTo>
                  <a:cubicBezTo>
                    <a:pt x="432" y="1113"/>
                    <a:pt x="499" y="1202"/>
                    <a:pt x="570" y="1202"/>
                  </a:cubicBezTo>
                  <a:cubicBezTo>
                    <a:pt x="594" y="1202"/>
                    <a:pt x="618" y="1192"/>
                    <a:pt x="639" y="1168"/>
                  </a:cubicBezTo>
                  <a:cubicBezTo>
                    <a:pt x="700" y="1091"/>
                    <a:pt x="750" y="1025"/>
                    <a:pt x="862" y="995"/>
                  </a:cubicBezTo>
                  <a:cubicBezTo>
                    <a:pt x="958" y="975"/>
                    <a:pt x="1054" y="960"/>
                    <a:pt x="1150" y="945"/>
                  </a:cubicBezTo>
                  <a:cubicBezTo>
                    <a:pt x="1312" y="914"/>
                    <a:pt x="1358" y="752"/>
                    <a:pt x="1312" y="625"/>
                  </a:cubicBezTo>
                  <a:cubicBezTo>
                    <a:pt x="1231" y="448"/>
                    <a:pt x="1054" y="398"/>
                    <a:pt x="893" y="368"/>
                  </a:cubicBezTo>
                  <a:cubicBezTo>
                    <a:pt x="604" y="302"/>
                    <a:pt x="396" y="241"/>
                    <a:pt x="204" y="33"/>
                  </a:cubicBezTo>
                  <a:cubicBezTo>
                    <a:pt x="181" y="10"/>
                    <a:pt x="157" y="1"/>
                    <a:pt x="134" y="1"/>
                  </a:cubicBezTo>
                  <a:close/>
                </a:path>
              </a:pathLst>
            </a:custGeom>
            <a:solidFill>
              <a:srgbClr val="38231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12"/>
            <p:cNvSpPr/>
            <p:nvPr/>
          </p:nvSpPr>
          <p:spPr>
            <a:xfrm>
              <a:off x="2468133" y="1848491"/>
              <a:ext cx="199981" cy="124723"/>
            </a:xfrm>
            <a:custGeom>
              <a:rect b="b" l="l" r="r" t="t"/>
              <a:pathLst>
                <a:path extrusionOk="0" h="1049" w="1682">
                  <a:moveTo>
                    <a:pt x="1554" y="0"/>
                  </a:moveTo>
                  <a:cubicBezTo>
                    <a:pt x="1506" y="0"/>
                    <a:pt x="1462" y="33"/>
                    <a:pt x="1469" y="98"/>
                  </a:cubicBezTo>
                  <a:cubicBezTo>
                    <a:pt x="1469" y="261"/>
                    <a:pt x="1512" y="571"/>
                    <a:pt x="1317" y="571"/>
                  </a:cubicBezTo>
                  <a:cubicBezTo>
                    <a:pt x="1301" y="571"/>
                    <a:pt x="1282" y="569"/>
                    <a:pt x="1262" y="564"/>
                  </a:cubicBezTo>
                  <a:cubicBezTo>
                    <a:pt x="1241" y="558"/>
                    <a:pt x="1222" y="556"/>
                    <a:pt x="1203" y="556"/>
                  </a:cubicBezTo>
                  <a:cubicBezTo>
                    <a:pt x="1105" y="556"/>
                    <a:pt x="1028" y="626"/>
                    <a:pt x="973" y="706"/>
                  </a:cubicBezTo>
                  <a:cubicBezTo>
                    <a:pt x="883" y="816"/>
                    <a:pt x="803" y="860"/>
                    <a:pt x="730" y="860"/>
                  </a:cubicBezTo>
                  <a:cubicBezTo>
                    <a:pt x="503" y="860"/>
                    <a:pt x="349" y="439"/>
                    <a:pt x="204" y="256"/>
                  </a:cubicBezTo>
                  <a:cubicBezTo>
                    <a:pt x="184" y="232"/>
                    <a:pt x="160" y="222"/>
                    <a:pt x="137" y="222"/>
                  </a:cubicBezTo>
                  <a:cubicBezTo>
                    <a:pt x="66" y="222"/>
                    <a:pt x="1" y="314"/>
                    <a:pt x="61" y="387"/>
                  </a:cubicBezTo>
                  <a:cubicBezTo>
                    <a:pt x="260" y="640"/>
                    <a:pt x="384" y="1048"/>
                    <a:pt x="687" y="1048"/>
                  </a:cubicBezTo>
                  <a:cubicBezTo>
                    <a:pt x="748" y="1048"/>
                    <a:pt x="815" y="1032"/>
                    <a:pt x="892" y="995"/>
                  </a:cubicBezTo>
                  <a:cubicBezTo>
                    <a:pt x="1003" y="951"/>
                    <a:pt x="1124" y="755"/>
                    <a:pt x="1245" y="755"/>
                  </a:cubicBezTo>
                  <a:cubicBezTo>
                    <a:pt x="1251" y="755"/>
                    <a:pt x="1256" y="755"/>
                    <a:pt x="1262" y="756"/>
                  </a:cubicBezTo>
                  <a:cubicBezTo>
                    <a:pt x="1301" y="764"/>
                    <a:pt x="1340" y="771"/>
                    <a:pt x="1378" y="771"/>
                  </a:cubicBezTo>
                  <a:cubicBezTo>
                    <a:pt x="1417" y="771"/>
                    <a:pt x="1455" y="763"/>
                    <a:pt x="1489" y="737"/>
                  </a:cubicBezTo>
                  <a:cubicBezTo>
                    <a:pt x="1681" y="579"/>
                    <a:pt x="1662" y="322"/>
                    <a:pt x="1662" y="98"/>
                  </a:cubicBezTo>
                  <a:cubicBezTo>
                    <a:pt x="1654" y="33"/>
                    <a:pt x="1602" y="0"/>
                    <a:pt x="1554" y="0"/>
                  </a:cubicBezTo>
                  <a:close/>
                </a:path>
              </a:pathLst>
            </a:custGeom>
            <a:solidFill>
              <a:srgbClr val="38231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70" name="Google Shape;370;p12"/>
          <p:cNvGrpSpPr/>
          <p:nvPr/>
        </p:nvGrpSpPr>
        <p:grpSpPr>
          <a:xfrm>
            <a:off x="5927738" y="1819125"/>
            <a:ext cx="1140521" cy="752626"/>
            <a:chOff x="5927738" y="1819125"/>
            <a:chExt cx="1140521" cy="752626"/>
          </a:xfrm>
        </p:grpSpPr>
        <p:sp>
          <p:nvSpPr>
            <p:cNvPr id="371" name="Google Shape;371;p12"/>
            <p:cNvSpPr/>
            <p:nvPr/>
          </p:nvSpPr>
          <p:spPr>
            <a:xfrm>
              <a:off x="6103683" y="1819125"/>
              <a:ext cx="789581" cy="752626"/>
            </a:xfrm>
            <a:custGeom>
              <a:rect b="b" l="l" r="r" t="t"/>
              <a:pathLst>
                <a:path extrusionOk="0" h="5578" w="5852">
                  <a:moveTo>
                    <a:pt x="3102" y="286"/>
                  </a:moveTo>
                  <a:cubicBezTo>
                    <a:pt x="3888" y="286"/>
                    <a:pt x="4637" y="647"/>
                    <a:pt x="5048" y="1399"/>
                  </a:cubicBezTo>
                  <a:cubicBezTo>
                    <a:pt x="5402" y="2026"/>
                    <a:pt x="5563" y="2760"/>
                    <a:pt x="5402" y="3468"/>
                  </a:cubicBezTo>
                  <a:cubicBezTo>
                    <a:pt x="5225" y="4188"/>
                    <a:pt x="4632" y="4719"/>
                    <a:pt x="3990" y="5038"/>
                  </a:cubicBezTo>
                  <a:cubicBezTo>
                    <a:pt x="3646" y="5212"/>
                    <a:pt x="3283" y="5295"/>
                    <a:pt x="2928" y="5295"/>
                  </a:cubicBezTo>
                  <a:cubicBezTo>
                    <a:pt x="2079" y="5295"/>
                    <a:pt x="1273" y="4820"/>
                    <a:pt x="866" y="3995"/>
                  </a:cubicBezTo>
                  <a:cubicBezTo>
                    <a:pt x="547" y="3372"/>
                    <a:pt x="401" y="2618"/>
                    <a:pt x="578" y="1930"/>
                  </a:cubicBezTo>
                  <a:cubicBezTo>
                    <a:pt x="753" y="1307"/>
                    <a:pt x="1228" y="878"/>
                    <a:pt x="1800" y="620"/>
                  </a:cubicBezTo>
                  <a:lnTo>
                    <a:pt x="1800" y="620"/>
                  </a:lnTo>
                  <a:cubicBezTo>
                    <a:pt x="1804" y="618"/>
                    <a:pt x="1808" y="616"/>
                    <a:pt x="1813" y="614"/>
                  </a:cubicBezTo>
                  <a:lnTo>
                    <a:pt x="1813" y="614"/>
                  </a:lnTo>
                  <a:cubicBezTo>
                    <a:pt x="1813" y="614"/>
                    <a:pt x="1813" y="614"/>
                    <a:pt x="1813" y="614"/>
                  </a:cubicBezTo>
                  <a:cubicBezTo>
                    <a:pt x="1822" y="610"/>
                    <a:pt x="1830" y="606"/>
                    <a:pt x="1837" y="601"/>
                  </a:cubicBezTo>
                  <a:lnTo>
                    <a:pt x="1837" y="601"/>
                  </a:lnTo>
                  <a:cubicBezTo>
                    <a:pt x="2237" y="393"/>
                    <a:pt x="2675" y="286"/>
                    <a:pt x="3102" y="286"/>
                  </a:cubicBezTo>
                  <a:close/>
                  <a:moveTo>
                    <a:pt x="3107" y="1"/>
                  </a:moveTo>
                  <a:cubicBezTo>
                    <a:pt x="2603" y="1"/>
                    <a:pt x="2114" y="143"/>
                    <a:pt x="1666" y="375"/>
                  </a:cubicBezTo>
                  <a:cubicBezTo>
                    <a:pt x="320" y="952"/>
                    <a:pt x="1" y="2345"/>
                    <a:pt x="416" y="3645"/>
                  </a:cubicBezTo>
                  <a:cubicBezTo>
                    <a:pt x="794" y="4813"/>
                    <a:pt x="1739" y="5578"/>
                    <a:pt x="2918" y="5578"/>
                  </a:cubicBezTo>
                  <a:cubicBezTo>
                    <a:pt x="3048" y="5578"/>
                    <a:pt x="3181" y="5569"/>
                    <a:pt x="3317" y="5550"/>
                  </a:cubicBezTo>
                  <a:cubicBezTo>
                    <a:pt x="4729" y="5342"/>
                    <a:pt x="5852" y="4076"/>
                    <a:pt x="5740" y="2649"/>
                  </a:cubicBezTo>
                  <a:cubicBezTo>
                    <a:pt x="5690" y="1976"/>
                    <a:pt x="5386" y="1241"/>
                    <a:pt x="4921" y="725"/>
                  </a:cubicBezTo>
                  <a:cubicBezTo>
                    <a:pt x="4505" y="245"/>
                    <a:pt x="3878" y="37"/>
                    <a:pt x="3271" y="6"/>
                  </a:cubicBezTo>
                  <a:cubicBezTo>
                    <a:pt x="3216" y="3"/>
                    <a:pt x="3161" y="1"/>
                    <a:pt x="3107" y="1"/>
                  </a:cubicBezTo>
                  <a:close/>
                </a:path>
              </a:pathLst>
            </a:custGeom>
            <a:solidFill>
              <a:srgbClr val="38231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2"/>
            <p:cNvSpPr/>
            <p:nvPr/>
          </p:nvSpPr>
          <p:spPr>
            <a:xfrm>
              <a:off x="5927738" y="1983197"/>
              <a:ext cx="1140521" cy="488033"/>
            </a:xfrm>
            <a:custGeom>
              <a:rect b="b" l="l" r="r" t="t"/>
              <a:pathLst>
                <a:path extrusionOk="0" h="3617" w="8453">
                  <a:moveTo>
                    <a:pt x="7755" y="1"/>
                  </a:moveTo>
                  <a:cubicBezTo>
                    <a:pt x="7394" y="1"/>
                    <a:pt x="6976" y="205"/>
                    <a:pt x="6690" y="313"/>
                  </a:cubicBezTo>
                  <a:cubicBezTo>
                    <a:pt x="6532" y="368"/>
                    <a:pt x="6580" y="593"/>
                    <a:pt x="6708" y="593"/>
                  </a:cubicBezTo>
                  <a:cubicBezTo>
                    <a:pt x="6723" y="593"/>
                    <a:pt x="6739" y="590"/>
                    <a:pt x="6756" y="583"/>
                  </a:cubicBezTo>
                  <a:cubicBezTo>
                    <a:pt x="7092" y="461"/>
                    <a:pt x="7445" y="293"/>
                    <a:pt x="7813" y="293"/>
                  </a:cubicBezTo>
                  <a:cubicBezTo>
                    <a:pt x="7828" y="293"/>
                    <a:pt x="7844" y="294"/>
                    <a:pt x="7860" y="294"/>
                  </a:cubicBezTo>
                  <a:cubicBezTo>
                    <a:pt x="8102" y="313"/>
                    <a:pt x="8148" y="552"/>
                    <a:pt x="8021" y="714"/>
                  </a:cubicBezTo>
                  <a:cubicBezTo>
                    <a:pt x="7910" y="856"/>
                    <a:pt x="7748" y="937"/>
                    <a:pt x="7602" y="1017"/>
                  </a:cubicBezTo>
                  <a:cubicBezTo>
                    <a:pt x="7314" y="1179"/>
                    <a:pt x="6994" y="1275"/>
                    <a:pt x="6690" y="1387"/>
                  </a:cubicBezTo>
                  <a:cubicBezTo>
                    <a:pt x="6083" y="1610"/>
                    <a:pt x="5456" y="1833"/>
                    <a:pt x="4848" y="2075"/>
                  </a:cubicBezTo>
                  <a:cubicBezTo>
                    <a:pt x="3805" y="2460"/>
                    <a:pt x="2763" y="2795"/>
                    <a:pt x="1720" y="3133"/>
                  </a:cubicBezTo>
                  <a:cubicBezTo>
                    <a:pt x="1508" y="3204"/>
                    <a:pt x="1114" y="3371"/>
                    <a:pt x="805" y="3371"/>
                  </a:cubicBezTo>
                  <a:cubicBezTo>
                    <a:pt x="695" y="3371"/>
                    <a:pt x="596" y="3350"/>
                    <a:pt x="520" y="3295"/>
                  </a:cubicBezTo>
                  <a:cubicBezTo>
                    <a:pt x="181" y="3022"/>
                    <a:pt x="905" y="2637"/>
                    <a:pt x="1082" y="2556"/>
                  </a:cubicBezTo>
                  <a:cubicBezTo>
                    <a:pt x="1320" y="2460"/>
                    <a:pt x="1593" y="2395"/>
                    <a:pt x="1851" y="2349"/>
                  </a:cubicBezTo>
                  <a:cubicBezTo>
                    <a:pt x="2015" y="2316"/>
                    <a:pt x="1955" y="2073"/>
                    <a:pt x="1798" y="2073"/>
                  </a:cubicBezTo>
                  <a:cubicBezTo>
                    <a:pt x="1789" y="2073"/>
                    <a:pt x="1780" y="2074"/>
                    <a:pt x="1770" y="2075"/>
                  </a:cubicBezTo>
                  <a:cubicBezTo>
                    <a:pt x="1239" y="2187"/>
                    <a:pt x="535" y="2349"/>
                    <a:pt x="247" y="2860"/>
                  </a:cubicBezTo>
                  <a:cubicBezTo>
                    <a:pt x="1" y="3319"/>
                    <a:pt x="399" y="3616"/>
                    <a:pt x="810" y="3616"/>
                  </a:cubicBezTo>
                  <a:cubicBezTo>
                    <a:pt x="830" y="3616"/>
                    <a:pt x="850" y="3616"/>
                    <a:pt x="870" y="3614"/>
                  </a:cubicBezTo>
                  <a:cubicBezTo>
                    <a:pt x="1416" y="3599"/>
                    <a:pt x="1962" y="3341"/>
                    <a:pt x="2474" y="3199"/>
                  </a:cubicBezTo>
                  <a:cubicBezTo>
                    <a:pt x="3259" y="2956"/>
                    <a:pt x="4028" y="2668"/>
                    <a:pt x="4798" y="2379"/>
                  </a:cubicBezTo>
                  <a:cubicBezTo>
                    <a:pt x="5536" y="2106"/>
                    <a:pt x="6256" y="1833"/>
                    <a:pt x="6979" y="1579"/>
                  </a:cubicBezTo>
                  <a:cubicBezTo>
                    <a:pt x="7394" y="1433"/>
                    <a:pt x="7860" y="1275"/>
                    <a:pt x="8179" y="952"/>
                  </a:cubicBezTo>
                  <a:cubicBezTo>
                    <a:pt x="8452" y="698"/>
                    <a:pt x="8437" y="279"/>
                    <a:pt x="8102" y="86"/>
                  </a:cubicBezTo>
                  <a:cubicBezTo>
                    <a:pt x="7998" y="25"/>
                    <a:pt x="7880" y="1"/>
                    <a:pt x="7755" y="1"/>
                  </a:cubicBezTo>
                  <a:close/>
                </a:path>
              </a:pathLst>
            </a:custGeom>
            <a:solidFill>
              <a:srgbClr val="38231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12"/>
            <p:cNvSpPr/>
            <p:nvPr/>
          </p:nvSpPr>
          <p:spPr>
            <a:xfrm>
              <a:off x="6320106" y="1841253"/>
              <a:ext cx="485460" cy="355534"/>
            </a:xfrm>
            <a:custGeom>
              <a:rect b="b" l="l" r="r" t="t"/>
              <a:pathLst>
                <a:path extrusionOk="0" h="2635" w="3598">
                  <a:moveTo>
                    <a:pt x="2263" y="1"/>
                  </a:moveTo>
                  <a:cubicBezTo>
                    <a:pt x="2215" y="1"/>
                    <a:pt x="2171" y="32"/>
                    <a:pt x="2178" y="96"/>
                  </a:cubicBezTo>
                  <a:cubicBezTo>
                    <a:pt x="2244" y="835"/>
                    <a:pt x="1282" y="627"/>
                    <a:pt x="963" y="1108"/>
                  </a:cubicBezTo>
                  <a:cubicBezTo>
                    <a:pt x="882" y="1219"/>
                    <a:pt x="866" y="1365"/>
                    <a:pt x="832" y="1492"/>
                  </a:cubicBezTo>
                  <a:cubicBezTo>
                    <a:pt x="751" y="1731"/>
                    <a:pt x="447" y="1781"/>
                    <a:pt x="255" y="1908"/>
                  </a:cubicBezTo>
                  <a:cubicBezTo>
                    <a:pt x="78" y="2019"/>
                    <a:pt x="1" y="2212"/>
                    <a:pt x="97" y="2404"/>
                  </a:cubicBezTo>
                  <a:cubicBezTo>
                    <a:pt x="193" y="2586"/>
                    <a:pt x="455" y="2634"/>
                    <a:pt x="658" y="2634"/>
                  </a:cubicBezTo>
                  <a:cubicBezTo>
                    <a:pt x="691" y="2634"/>
                    <a:pt x="722" y="2633"/>
                    <a:pt x="751" y="2631"/>
                  </a:cubicBezTo>
                  <a:cubicBezTo>
                    <a:pt x="1090" y="2596"/>
                    <a:pt x="1328" y="2373"/>
                    <a:pt x="1555" y="2135"/>
                  </a:cubicBezTo>
                  <a:cubicBezTo>
                    <a:pt x="1697" y="1973"/>
                    <a:pt x="1844" y="1827"/>
                    <a:pt x="2051" y="1750"/>
                  </a:cubicBezTo>
                  <a:cubicBezTo>
                    <a:pt x="2103" y="1735"/>
                    <a:pt x="2157" y="1729"/>
                    <a:pt x="2212" y="1729"/>
                  </a:cubicBezTo>
                  <a:cubicBezTo>
                    <a:pt x="2382" y="1729"/>
                    <a:pt x="2565" y="1782"/>
                    <a:pt x="2726" y="1782"/>
                  </a:cubicBezTo>
                  <a:cubicBezTo>
                    <a:pt x="2741" y="1782"/>
                    <a:pt x="2756" y="1782"/>
                    <a:pt x="2771" y="1781"/>
                  </a:cubicBezTo>
                  <a:cubicBezTo>
                    <a:pt x="3094" y="1750"/>
                    <a:pt x="3367" y="1477"/>
                    <a:pt x="3540" y="1219"/>
                  </a:cubicBezTo>
                  <a:cubicBezTo>
                    <a:pt x="3597" y="1151"/>
                    <a:pt x="3525" y="1083"/>
                    <a:pt x="3457" y="1083"/>
                  </a:cubicBezTo>
                  <a:cubicBezTo>
                    <a:pt x="3428" y="1083"/>
                    <a:pt x="3400" y="1095"/>
                    <a:pt x="3382" y="1123"/>
                  </a:cubicBezTo>
                  <a:cubicBezTo>
                    <a:pt x="3141" y="1458"/>
                    <a:pt x="2874" y="1569"/>
                    <a:pt x="2523" y="1569"/>
                  </a:cubicBezTo>
                  <a:cubicBezTo>
                    <a:pt x="2455" y="1569"/>
                    <a:pt x="2384" y="1565"/>
                    <a:pt x="2309" y="1558"/>
                  </a:cubicBezTo>
                  <a:cubicBezTo>
                    <a:pt x="2272" y="1552"/>
                    <a:pt x="2235" y="1550"/>
                    <a:pt x="2198" y="1550"/>
                  </a:cubicBezTo>
                  <a:cubicBezTo>
                    <a:pt x="1995" y="1550"/>
                    <a:pt x="1801" y="1629"/>
                    <a:pt x="1651" y="1766"/>
                  </a:cubicBezTo>
                  <a:cubicBezTo>
                    <a:pt x="1409" y="1973"/>
                    <a:pt x="1232" y="2277"/>
                    <a:pt x="913" y="2404"/>
                  </a:cubicBezTo>
                  <a:cubicBezTo>
                    <a:pt x="838" y="2432"/>
                    <a:pt x="758" y="2445"/>
                    <a:pt x="677" y="2445"/>
                  </a:cubicBezTo>
                  <a:cubicBezTo>
                    <a:pt x="566" y="2445"/>
                    <a:pt x="453" y="2420"/>
                    <a:pt x="351" y="2373"/>
                  </a:cubicBezTo>
                  <a:cubicBezTo>
                    <a:pt x="16" y="2231"/>
                    <a:pt x="559" y="1958"/>
                    <a:pt x="689" y="1908"/>
                  </a:cubicBezTo>
                  <a:cubicBezTo>
                    <a:pt x="897" y="1812"/>
                    <a:pt x="978" y="1669"/>
                    <a:pt x="1040" y="1462"/>
                  </a:cubicBezTo>
                  <a:cubicBezTo>
                    <a:pt x="1105" y="1269"/>
                    <a:pt x="1120" y="1154"/>
                    <a:pt x="1313" y="1042"/>
                  </a:cubicBezTo>
                  <a:cubicBezTo>
                    <a:pt x="1443" y="981"/>
                    <a:pt x="1586" y="946"/>
                    <a:pt x="1732" y="900"/>
                  </a:cubicBezTo>
                  <a:cubicBezTo>
                    <a:pt x="2132" y="769"/>
                    <a:pt x="2405" y="546"/>
                    <a:pt x="2371" y="96"/>
                  </a:cubicBezTo>
                  <a:cubicBezTo>
                    <a:pt x="2363" y="32"/>
                    <a:pt x="2311" y="1"/>
                    <a:pt x="2263" y="1"/>
                  </a:cubicBezTo>
                  <a:close/>
                </a:path>
              </a:pathLst>
            </a:custGeom>
            <a:solidFill>
              <a:srgbClr val="38231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12"/>
            <p:cNvSpPr/>
            <p:nvPr/>
          </p:nvSpPr>
          <p:spPr>
            <a:xfrm>
              <a:off x="6162241" y="2225393"/>
              <a:ext cx="531739" cy="252314"/>
            </a:xfrm>
            <a:custGeom>
              <a:rect b="b" l="l" r="r" t="t"/>
              <a:pathLst>
                <a:path extrusionOk="0" h="1870" w="3941">
                  <a:moveTo>
                    <a:pt x="2823" y="1"/>
                  </a:moveTo>
                  <a:cubicBezTo>
                    <a:pt x="2592" y="1"/>
                    <a:pt x="2342" y="127"/>
                    <a:pt x="2148" y="230"/>
                  </a:cubicBezTo>
                  <a:cubicBezTo>
                    <a:pt x="1986" y="296"/>
                    <a:pt x="1844" y="377"/>
                    <a:pt x="1667" y="442"/>
                  </a:cubicBezTo>
                  <a:cubicBezTo>
                    <a:pt x="1612" y="459"/>
                    <a:pt x="1557" y="466"/>
                    <a:pt x="1503" y="466"/>
                  </a:cubicBezTo>
                  <a:cubicBezTo>
                    <a:pt x="1307" y="466"/>
                    <a:pt x="1122" y="371"/>
                    <a:pt x="944" y="296"/>
                  </a:cubicBezTo>
                  <a:cubicBezTo>
                    <a:pt x="812" y="238"/>
                    <a:pt x="680" y="209"/>
                    <a:pt x="550" y="209"/>
                  </a:cubicBezTo>
                  <a:cubicBezTo>
                    <a:pt x="395" y="209"/>
                    <a:pt x="242" y="249"/>
                    <a:pt x="94" y="327"/>
                  </a:cubicBezTo>
                  <a:cubicBezTo>
                    <a:pt x="0" y="381"/>
                    <a:pt x="52" y="503"/>
                    <a:pt x="137" y="503"/>
                  </a:cubicBezTo>
                  <a:cubicBezTo>
                    <a:pt x="154" y="503"/>
                    <a:pt x="172" y="499"/>
                    <a:pt x="190" y="488"/>
                  </a:cubicBezTo>
                  <a:cubicBezTo>
                    <a:pt x="301" y="431"/>
                    <a:pt x="409" y="409"/>
                    <a:pt x="515" y="409"/>
                  </a:cubicBezTo>
                  <a:cubicBezTo>
                    <a:pt x="857" y="409"/>
                    <a:pt x="1178" y="636"/>
                    <a:pt x="1533" y="636"/>
                  </a:cubicBezTo>
                  <a:cubicBezTo>
                    <a:pt x="1592" y="636"/>
                    <a:pt x="1652" y="630"/>
                    <a:pt x="1713" y="615"/>
                  </a:cubicBezTo>
                  <a:cubicBezTo>
                    <a:pt x="1940" y="569"/>
                    <a:pt x="2133" y="442"/>
                    <a:pt x="2325" y="346"/>
                  </a:cubicBezTo>
                  <a:cubicBezTo>
                    <a:pt x="2494" y="268"/>
                    <a:pt x="2641" y="224"/>
                    <a:pt x="2779" y="224"/>
                  </a:cubicBezTo>
                  <a:cubicBezTo>
                    <a:pt x="2957" y="224"/>
                    <a:pt x="3121" y="296"/>
                    <a:pt x="3302" y="457"/>
                  </a:cubicBezTo>
                  <a:cubicBezTo>
                    <a:pt x="3364" y="519"/>
                    <a:pt x="3429" y="584"/>
                    <a:pt x="3510" y="634"/>
                  </a:cubicBezTo>
                  <a:cubicBezTo>
                    <a:pt x="3637" y="873"/>
                    <a:pt x="3591" y="1000"/>
                    <a:pt x="3348" y="1019"/>
                  </a:cubicBezTo>
                  <a:cubicBezTo>
                    <a:pt x="3252" y="1034"/>
                    <a:pt x="3171" y="1034"/>
                    <a:pt x="3075" y="1034"/>
                  </a:cubicBezTo>
                  <a:cubicBezTo>
                    <a:pt x="2962" y="1034"/>
                    <a:pt x="2838" y="1023"/>
                    <a:pt x="2716" y="1023"/>
                  </a:cubicBezTo>
                  <a:cubicBezTo>
                    <a:pt x="2578" y="1023"/>
                    <a:pt x="2443" y="1037"/>
                    <a:pt x="2325" y="1096"/>
                  </a:cubicBezTo>
                  <a:cubicBezTo>
                    <a:pt x="2113" y="1227"/>
                    <a:pt x="1971" y="1404"/>
                    <a:pt x="1763" y="1531"/>
                  </a:cubicBezTo>
                  <a:cubicBezTo>
                    <a:pt x="1521" y="1673"/>
                    <a:pt x="1186" y="1596"/>
                    <a:pt x="913" y="1673"/>
                  </a:cubicBezTo>
                  <a:cubicBezTo>
                    <a:pt x="811" y="1719"/>
                    <a:pt x="841" y="1870"/>
                    <a:pt x="931" y="1870"/>
                  </a:cubicBezTo>
                  <a:cubicBezTo>
                    <a:pt x="940" y="1870"/>
                    <a:pt x="949" y="1868"/>
                    <a:pt x="959" y="1865"/>
                  </a:cubicBezTo>
                  <a:cubicBezTo>
                    <a:pt x="1267" y="1769"/>
                    <a:pt x="1571" y="1819"/>
                    <a:pt x="1859" y="1692"/>
                  </a:cubicBezTo>
                  <a:cubicBezTo>
                    <a:pt x="2002" y="1627"/>
                    <a:pt x="2113" y="1500"/>
                    <a:pt x="2229" y="1404"/>
                  </a:cubicBezTo>
                  <a:cubicBezTo>
                    <a:pt x="2403" y="1254"/>
                    <a:pt x="2598" y="1221"/>
                    <a:pt x="2803" y="1221"/>
                  </a:cubicBezTo>
                  <a:cubicBezTo>
                    <a:pt x="2861" y="1221"/>
                    <a:pt x="2920" y="1223"/>
                    <a:pt x="2979" y="1227"/>
                  </a:cubicBezTo>
                  <a:cubicBezTo>
                    <a:pt x="3018" y="1229"/>
                    <a:pt x="3058" y="1230"/>
                    <a:pt x="3098" y="1230"/>
                  </a:cubicBezTo>
                  <a:cubicBezTo>
                    <a:pt x="3350" y="1230"/>
                    <a:pt x="3606" y="1180"/>
                    <a:pt x="3798" y="984"/>
                  </a:cubicBezTo>
                  <a:cubicBezTo>
                    <a:pt x="3941" y="842"/>
                    <a:pt x="3814" y="634"/>
                    <a:pt x="3687" y="538"/>
                  </a:cubicBezTo>
                  <a:cubicBezTo>
                    <a:pt x="3460" y="361"/>
                    <a:pt x="3267" y="103"/>
                    <a:pt x="2979" y="23"/>
                  </a:cubicBezTo>
                  <a:cubicBezTo>
                    <a:pt x="2929" y="8"/>
                    <a:pt x="2877" y="1"/>
                    <a:pt x="2823" y="1"/>
                  </a:cubicBezTo>
                  <a:close/>
                </a:path>
              </a:pathLst>
            </a:custGeom>
            <a:solidFill>
              <a:srgbClr val="38231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12"/>
            <p:cNvSpPr/>
            <p:nvPr/>
          </p:nvSpPr>
          <p:spPr>
            <a:xfrm>
              <a:off x="6144701" y="1855286"/>
              <a:ext cx="268096" cy="315056"/>
            </a:xfrm>
            <a:custGeom>
              <a:rect b="b" l="l" r="r" t="t"/>
              <a:pathLst>
                <a:path extrusionOk="0" h="2335" w="1987">
                  <a:moveTo>
                    <a:pt x="1855" y="1"/>
                  </a:moveTo>
                  <a:cubicBezTo>
                    <a:pt x="1835" y="1"/>
                    <a:pt x="1815" y="9"/>
                    <a:pt x="1797" y="27"/>
                  </a:cubicBezTo>
                  <a:cubicBezTo>
                    <a:pt x="1666" y="169"/>
                    <a:pt x="1620" y="315"/>
                    <a:pt x="1605" y="507"/>
                  </a:cubicBezTo>
                  <a:cubicBezTo>
                    <a:pt x="1555" y="842"/>
                    <a:pt x="1493" y="1034"/>
                    <a:pt x="1170" y="1181"/>
                  </a:cubicBezTo>
                  <a:cubicBezTo>
                    <a:pt x="993" y="1261"/>
                    <a:pt x="851" y="1338"/>
                    <a:pt x="755" y="1515"/>
                  </a:cubicBezTo>
                  <a:cubicBezTo>
                    <a:pt x="705" y="1596"/>
                    <a:pt x="705" y="1677"/>
                    <a:pt x="674" y="1773"/>
                  </a:cubicBezTo>
                  <a:cubicBezTo>
                    <a:pt x="608" y="2062"/>
                    <a:pt x="401" y="2142"/>
                    <a:pt x="128" y="2142"/>
                  </a:cubicBezTo>
                  <a:cubicBezTo>
                    <a:pt x="1" y="2142"/>
                    <a:pt x="1" y="2335"/>
                    <a:pt x="128" y="2335"/>
                  </a:cubicBezTo>
                  <a:cubicBezTo>
                    <a:pt x="339" y="2335"/>
                    <a:pt x="512" y="2300"/>
                    <a:pt x="689" y="2158"/>
                  </a:cubicBezTo>
                  <a:cubicBezTo>
                    <a:pt x="947" y="1950"/>
                    <a:pt x="820" y="1596"/>
                    <a:pt x="1124" y="1404"/>
                  </a:cubicBezTo>
                  <a:cubicBezTo>
                    <a:pt x="1301" y="1292"/>
                    <a:pt x="1539" y="1261"/>
                    <a:pt x="1651" y="1069"/>
                  </a:cubicBezTo>
                  <a:cubicBezTo>
                    <a:pt x="1812" y="796"/>
                    <a:pt x="1716" y="396"/>
                    <a:pt x="1924" y="169"/>
                  </a:cubicBezTo>
                  <a:cubicBezTo>
                    <a:pt x="1987" y="94"/>
                    <a:pt x="1924" y="1"/>
                    <a:pt x="1855" y="1"/>
                  </a:cubicBezTo>
                  <a:close/>
                </a:path>
              </a:pathLst>
            </a:custGeom>
            <a:solidFill>
              <a:srgbClr val="38231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2"/>
            <p:cNvSpPr/>
            <p:nvPr/>
          </p:nvSpPr>
          <p:spPr>
            <a:xfrm>
              <a:off x="6696418" y="2081290"/>
              <a:ext cx="161370" cy="375233"/>
            </a:xfrm>
            <a:custGeom>
              <a:rect b="b" l="l" r="r" t="t"/>
              <a:pathLst>
                <a:path extrusionOk="0" h="2781" w="1196">
                  <a:moveTo>
                    <a:pt x="1038" y="1"/>
                  </a:moveTo>
                  <a:cubicBezTo>
                    <a:pt x="1033" y="1"/>
                    <a:pt x="1029" y="1"/>
                    <a:pt x="1024" y="2"/>
                  </a:cubicBezTo>
                  <a:cubicBezTo>
                    <a:pt x="447" y="83"/>
                    <a:pt x="174" y="498"/>
                    <a:pt x="416" y="1029"/>
                  </a:cubicBezTo>
                  <a:cubicBezTo>
                    <a:pt x="513" y="1268"/>
                    <a:pt x="528" y="1475"/>
                    <a:pt x="320" y="1668"/>
                  </a:cubicBezTo>
                  <a:cubicBezTo>
                    <a:pt x="224" y="1733"/>
                    <a:pt x="128" y="1814"/>
                    <a:pt x="97" y="1925"/>
                  </a:cubicBezTo>
                  <a:cubicBezTo>
                    <a:pt x="1" y="2214"/>
                    <a:pt x="62" y="2502"/>
                    <a:pt x="239" y="2741"/>
                  </a:cubicBezTo>
                  <a:cubicBezTo>
                    <a:pt x="263" y="2769"/>
                    <a:pt x="294" y="2781"/>
                    <a:pt x="323" y="2781"/>
                  </a:cubicBezTo>
                  <a:cubicBezTo>
                    <a:pt x="395" y="2781"/>
                    <a:pt x="463" y="2713"/>
                    <a:pt x="416" y="2645"/>
                  </a:cubicBezTo>
                  <a:cubicBezTo>
                    <a:pt x="209" y="2376"/>
                    <a:pt x="174" y="2037"/>
                    <a:pt x="447" y="1798"/>
                  </a:cubicBezTo>
                  <a:cubicBezTo>
                    <a:pt x="559" y="1702"/>
                    <a:pt x="690" y="1571"/>
                    <a:pt x="690" y="1414"/>
                  </a:cubicBezTo>
                  <a:cubicBezTo>
                    <a:pt x="705" y="1187"/>
                    <a:pt x="593" y="994"/>
                    <a:pt x="513" y="787"/>
                  </a:cubicBezTo>
                  <a:cubicBezTo>
                    <a:pt x="386" y="417"/>
                    <a:pt x="786" y="225"/>
                    <a:pt x="1074" y="194"/>
                  </a:cubicBezTo>
                  <a:cubicBezTo>
                    <a:pt x="1196" y="165"/>
                    <a:pt x="1141" y="1"/>
                    <a:pt x="1038" y="1"/>
                  </a:cubicBezTo>
                  <a:close/>
                </a:path>
              </a:pathLst>
            </a:custGeom>
            <a:solidFill>
              <a:srgbClr val="38231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77" name="Google Shape;377;p12"/>
          <p:cNvGrpSpPr/>
          <p:nvPr/>
        </p:nvGrpSpPr>
        <p:grpSpPr>
          <a:xfrm>
            <a:off x="3265454" y="1127662"/>
            <a:ext cx="893468" cy="1238200"/>
            <a:chOff x="3265454" y="1127662"/>
            <a:chExt cx="893468" cy="1238200"/>
          </a:xfrm>
        </p:grpSpPr>
        <p:sp>
          <p:nvSpPr>
            <p:cNvPr id="378" name="Google Shape;378;p12"/>
            <p:cNvSpPr/>
            <p:nvPr/>
          </p:nvSpPr>
          <p:spPr>
            <a:xfrm rot="3600031">
              <a:off x="3090503" y="1585393"/>
              <a:ext cx="1235729" cy="309427"/>
            </a:xfrm>
            <a:custGeom>
              <a:rect b="b" l="l" r="r" t="t"/>
              <a:pathLst>
                <a:path extrusionOk="0" h="3287" w="13127">
                  <a:moveTo>
                    <a:pt x="1362" y="1"/>
                  </a:moveTo>
                  <a:lnTo>
                    <a:pt x="0" y="1651"/>
                  </a:lnTo>
                  <a:lnTo>
                    <a:pt x="1362" y="3286"/>
                  </a:lnTo>
                  <a:lnTo>
                    <a:pt x="13126" y="3286"/>
                  </a:lnTo>
                  <a:lnTo>
                    <a:pt x="13126"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12"/>
            <p:cNvSpPr/>
            <p:nvPr/>
          </p:nvSpPr>
          <p:spPr>
            <a:xfrm rot="3600031">
              <a:off x="3403172" y="1218871"/>
              <a:ext cx="232235" cy="231199"/>
            </a:xfrm>
            <a:custGeom>
              <a:rect b="b" l="l" r="r" t="t"/>
              <a:pathLst>
                <a:path extrusionOk="0" h="2456" w="2467">
                  <a:moveTo>
                    <a:pt x="2082" y="1"/>
                  </a:moveTo>
                  <a:lnTo>
                    <a:pt x="1" y="2248"/>
                  </a:lnTo>
                  <a:lnTo>
                    <a:pt x="174" y="2455"/>
                  </a:lnTo>
                  <a:lnTo>
                    <a:pt x="2467"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12"/>
            <p:cNvSpPr/>
            <p:nvPr/>
          </p:nvSpPr>
          <p:spPr>
            <a:xfrm rot="3600031">
              <a:off x="3390980" y="1275421"/>
              <a:ext cx="288058" cy="289846"/>
            </a:xfrm>
            <a:custGeom>
              <a:rect b="b" l="l" r="r" t="t"/>
              <a:pathLst>
                <a:path extrusionOk="0" h="3079" w="3060">
                  <a:moveTo>
                    <a:pt x="2675" y="1"/>
                  </a:moveTo>
                  <a:lnTo>
                    <a:pt x="1" y="2871"/>
                  </a:lnTo>
                  <a:lnTo>
                    <a:pt x="193" y="3078"/>
                  </a:lnTo>
                  <a:lnTo>
                    <a:pt x="3059"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12"/>
            <p:cNvSpPr/>
            <p:nvPr/>
          </p:nvSpPr>
          <p:spPr>
            <a:xfrm rot="3600031">
              <a:off x="3407259" y="1345040"/>
              <a:ext cx="324583" cy="309427"/>
            </a:xfrm>
            <a:custGeom>
              <a:rect b="b" l="l" r="r" t="t"/>
              <a:pathLst>
                <a:path extrusionOk="0" h="3287" w="3448">
                  <a:moveTo>
                    <a:pt x="3063" y="1"/>
                  </a:moveTo>
                  <a:lnTo>
                    <a:pt x="0" y="3286"/>
                  </a:lnTo>
                  <a:lnTo>
                    <a:pt x="385" y="3286"/>
                  </a:lnTo>
                  <a:lnTo>
                    <a:pt x="3447"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12"/>
            <p:cNvSpPr/>
            <p:nvPr/>
          </p:nvSpPr>
          <p:spPr>
            <a:xfrm rot="3600031">
              <a:off x="3462282" y="1440342"/>
              <a:ext cx="324583" cy="309427"/>
            </a:xfrm>
            <a:custGeom>
              <a:rect b="b" l="l" r="r" t="t"/>
              <a:pathLst>
                <a:path extrusionOk="0" h="3287" w="3448">
                  <a:moveTo>
                    <a:pt x="3063" y="1"/>
                  </a:moveTo>
                  <a:lnTo>
                    <a:pt x="1" y="3286"/>
                  </a:lnTo>
                  <a:lnTo>
                    <a:pt x="401" y="3286"/>
                  </a:lnTo>
                  <a:lnTo>
                    <a:pt x="344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12"/>
            <p:cNvSpPr/>
            <p:nvPr/>
          </p:nvSpPr>
          <p:spPr>
            <a:xfrm rot="3600031">
              <a:off x="3515187" y="1531976"/>
              <a:ext cx="324583" cy="309427"/>
            </a:xfrm>
            <a:custGeom>
              <a:rect b="b" l="l" r="r" t="t"/>
              <a:pathLst>
                <a:path extrusionOk="0" h="3287" w="3448">
                  <a:moveTo>
                    <a:pt x="3047" y="1"/>
                  </a:moveTo>
                  <a:lnTo>
                    <a:pt x="0" y="3286"/>
                  </a:lnTo>
                  <a:lnTo>
                    <a:pt x="385" y="3286"/>
                  </a:lnTo>
                  <a:lnTo>
                    <a:pt x="3447"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12"/>
            <p:cNvSpPr/>
            <p:nvPr/>
          </p:nvSpPr>
          <p:spPr>
            <a:xfrm rot="3600031">
              <a:off x="3570209" y="1627278"/>
              <a:ext cx="324583" cy="309427"/>
            </a:xfrm>
            <a:custGeom>
              <a:rect b="b" l="l" r="r" t="t"/>
              <a:pathLst>
                <a:path extrusionOk="0" h="3287" w="3448">
                  <a:moveTo>
                    <a:pt x="3047" y="1"/>
                  </a:moveTo>
                  <a:lnTo>
                    <a:pt x="1" y="3286"/>
                  </a:lnTo>
                  <a:lnTo>
                    <a:pt x="385" y="3286"/>
                  </a:lnTo>
                  <a:lnTo>
                    <a:pt x="3448"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12"/>
            <p:cNvSpPr/>
            <p:nvPr/>
          </p:nvSpPr>
          <p:spPr>
            <a:xfrm rot="3600031">
              <a:off x="3622455" y="1717444"/>
              <a:ext cx="324206" cy="309427"/>
            </a:xfrm>
            <a:custGeom>
              <a:rect b="b" l="l" r="r" t="t"/>
              <a:pathLst>
                <a:path extrusionOk="0" h="3287" w="3444">
                  <a:moveTo>
                    <a:pt x="3059" y="1"/>
                  </a:moveTo>
                  <a:lnTo>
                    <a:pt x="1" y="3286"/>
                  </a:lnTo>
                  <a:lnTo>
                    <a:pt x="385" y="3286"/>
                  </a:lnTo>
                  <a:lnTo>
                    <a:pt x="3444"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12"/>
            <p:cNvSpPr/>
            <p:nvPr/>
          </p:nvSpPr>
          <p:spPr>
            <a:xfrm rot="3600031">
              <a:off x="3677455" y="1812950"/>
              <a:ext cx="324488" cy="309427"/>
            </a:xfrm>
            <a:custGeom>
              <a:rect b="b" l="l" r="r" t="t"/>
              <a:pathLst>
                <a:path extrusionOk="0" h="3287" w="3447">
                  <a:moveTo>
                    <a:pt x="3062" y="1"/>
                  </a:moveTo>
                  <a:lnTo>
                    <a:pt x="0" y="3286"/>
                  </a:lnTo>
                  <a:lnTo>
                    <a:pt x="385" y="3286"/>
                  </a:lnTo>
                  <a:lnTo>
                    <a:pt x="3447"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12"/>
            <p:cNvSpPr/>
            <p:nvPr/>
          </p:nvSpPr>
          <p:spPr>
            <a:xfrm rot="3600031">
              <a:off x="3740785" y="1922723"/>
              <a:ext cx="324583" cy="309427"/>
            </a:xfrm>
            <a:custGeom>
              <a:rect b="b" l="l" r="r" t="t"/>
              <a:pathLst>
                <a:path extrusionOk="0" h="3287" w="3448">
                  <a:moveTo>
                    <a:pt x="3063" y="1"/>
                  </a:moveTo>
                  <a:lnTo>
                    <a:pt x="1" y="3286"/>
                  </a:lnTo>
                  <a:lnTo>
                    <a:pt x="385" y="3286"/>
                  </a:lnTo>
                  <a:lnTo>
                    <a:pt x="3447"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12"/>
            <p:cNvSpPr/>
            <p:nvPr/>
          </p:nvSpPr>
          <p:spPr>
            <a:xfrm rot="3600031">
              <a:off x="3802962" y="2005634"/>
              <a:ext cx="295965" cy="309427"/>
            </a:xfrm>
            <a:custGeom>
              <a:rect b="b" l="l" r="r" t="t"/>
              <a:pathLst>
                <a:path extrusionOk="0" h="3287" w="3144">
                  <a:moveTo>
                    <a:pt x="3063" y="1"/>
                  </a:moveTo>
                  <a:lnTo>
                    <a:pt x="1" y="3286"/>
                  </a:lnTo>
                  <a:lnTo>
                    <a:pt x="401" y="3286"/>
                  </a:lnTo>
                  <a:lnTo>
                    <a:pt x="3144" y="324"/>
                  </a:lnTo>
                  <a:lnTo>
                    <a:pt x="3144"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2"/>
            <p:cNvSpPr/>
            <p:nvPr/>
          </p:nvSpPr>
          <p:spPr>
            <a:xfrm rot="3600031">
              <a:off x="3837155" y="2129679"/>
              <a:ext cx="190156" cy="205123"/>
            </a:xfrm>
            <a:custGeom>
              <a:rect b="b" l="l" r="r" t="t"/>
              <a:pathLst>
                <a:path extrusionOk="0" h="2179" w="2020">
                  <a:moveTo>
                    <a:pt x="2020" y="1"/>
                  </a:moveTo>
                  <a:lnTo>
                    <a:pt x="0" y="2178"/>
                  </a:lnTo>
                  <a:lnTo>
                    <a:pt x="385" y="2178"/>
                  </a:lnTo>
                  <a:lnTo>
                    <a:pt x="2020" y="416"/>
                  </a:lnTo>
                  <a:lnTo>
                    <a:pt x="2020"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12"/>
            <p:cNvSpPr/>
            <p:nvPr/>
          </p:nvSpPr>
          <p:spPr>
            <a:xfrm rot="3600031">
              <a:off x="3868696" y="2265654"/>
              <a:ext cx="80110" cy="87359"/>
            </a:xfrm>
            <a:custGeom>
              <a:rect b="b" l="l" r="r" t="t"/>
              <a:pathLst>
                <a:path extrusionOk="0" h="928" w="851">
                  <a:moveTo>
                    <a:pt x="851" y="0"/>
                  </a:moveTo>
                  <a:lnTo>
                    <a:pt x="1" y="927"/>
                  </a:lnTo>
                  <a:lnTo>
                    <a:pt x="386" y="927"/>
                  </a:lnTo>
                  <a:lnTo>
                    <a:pt x="851" y="416"/>
                  </a:lnTo>
                  <a:lnTo>
                    <a:pt x="851"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12"/>
            <p:cNvSpPr/>
            <p:nvPr/>
          </p:nvSpPr>
          <p:spPr>
            <a:xfrm rot="3600031">
              <a:off x="3457637" y="1180694"/>
              <a:ext cx="131509" cy="140640"/>
            </a:xfrm>
            <a:custGeom>
              <a:rect b="b" l="l" r="r" t="t"/>
              <a:pathLst>
                <a:path extrusionOk="0" h="1494" w="1397">
                  <a:moveTo>
                    <a:pt x="1154" y="1"/>
                  </a:moveTo>
                  <a:lnTo>
                    <a:pt x="0" y="1494"/>
                  </a:lnTo>
                  <a:lnTo>
                    <a:pt x="1397"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92" name="Google Shape;392;p12"/>
          <p:cNvSpPr/>
          <p:nvPr/>
        </p:nvSpPr>
        <p:spPr>
          <a:xfrm>
            <a:off x="7329625" y="1112390"/>
            <a:ext cx="352574" cy="720020"/>
          </a:xfrm>
          <a:custGeom>
            <a:rect b="b" l="l" r="r" t="t"/>
            <a:pathLst>
              <a:path extrusionOk="0" h="4109" w="1812">
                <a:moveTo>
                  <a:pt x="1231" y="1"/>
                </a:moveTo>
                <a:cubicBezTo>
                  <a:pt x="977" y="1"/>
                  <a:pt x="750" y="217"/>
                  <a:pt x="689" y="534"/>
                </a:cubicBezTo>
                <a:lnTo>
                  <a:pt x="527" y="1592"/>
                </a:lnTo>
                <a:lnTo>
                  <a:pt x="527" y="1592"/>
                </a:lnTo>
                <a:lnTo>
                  <a:pt x="704" y="1577"/>
                </a:lnTo>
                <a:lnTo>
                  <a:pt x="866" y="550"/>
                </a:lnTo>
                <a:cubicBezTo>
                  <a:pt x="894" y="344"/>
                  <a:pt x="1047" y="177"/>
                  <a:pt x="1210" y="177"/>
                </a:cubicBezTo>
                <a:cubicBezTo>
                  <a:pt x="1223" y="177"/>
                  <a:pt x="1237" y="178"/>
                  <a:pt x="1250" y="180"/>
                </a:cubicBezTo>
                <a:lnTo>
                  <a:pt x="1331" y="196"/>
                </a:lnTo>
                <a:cubicBezTo>
                  <a:pt x="1408" y="215"/>
                  <a:pt x="1489" y="261"/>
                  <a:pt x="1539" y="357"/>
                </a:cubicBezTo>
                <a:cubicBezTo>
                  <a:pt x="1600" y="454"/>
                  <a:pt x="1635" y="565"/>
                  <a:pt x="1620" y="677"/>
                </a:cubicBezTo>
                <a:lnTo>
                  <a:pt x="1154" y="3500"/>
                </a:lnTo>
                <a:cubicBezTo>
                  <a:pt x="1110" y="3770"/>
                  <a:pt x="941" y="3940"/>
                  <a:pt x="724" y="3940"/>
                </a:cubicBezTo>
                <a:cubicBezTo>
                  <a:pt x="696" y="3940"/>
                  <a:pt x="668" y="3937"/>
                  <a:pt x="639" y="3931"/>
                </a:cubicBezTo>
                <a:cubicBezTo>
                  <a:pt x="369" y="3885"/>
                  <a:pt x="177" y="3627"/>
                  <a:pt x="223" y="3354"/>
                </a:cubicBezTo>
                <a:lnTo>
                  <a:pt x="350" y="2504"/>
                </a:lnTo>
                <a:lnTo>
                  <a:pt x="177" y="2504"/>
                </a:lnTo>
                <a:lnTo>
                  <a:pt x="46" y="3323"/>
                </a:lnTo>
                <a:cubicBezTo>
                  <a:pt x="0" y="3693"/>
                  <a:pt x="239" y="4043"/>
                  <a:pt x="608" y="4093"/>
                </a:cubicBezTo>
                <a:cubicBezTo>
                  <a:pt x="639" y="4108"/>
                  <a:pt x="673" y="4108"/>
                  <a:pt x="704" y="4108"/>
                </a:cubicBezTo>
                <a:cubicBezTo>
                  <a:pt x="1023" y="4108"/>
                  <a:pt x="1266" y="3885"/>
                  <a:pt x="1331" y="3531"/>
                </a:cubicBezTo>
                <a:lnTo>
                  <a:pt x="1777" y="696"/>
                </a:lnTo>
                <a:cubicBezTo>
                  <a:pt x="1812" y="550"/>
                  <a:pt x="1777" y="388"/>
                  <a:pt x="1681" y="261"/>
                </a:cubicBezTo>
                <a:cubicBezTo>
                  <a:pt x="1600" y="134"/>
                  <a:pt x="1489" y="53"/>
                  <a:pt x="1346" y="23"/>
                </a:cubicBezTo>
                <a:lnTo>
                  <a:pt x="1281" y="3"/>
                </a:lnTo>
                <a:cubicBezTo>
                  <a:pt x="1264" y="2"/>
                  <a:pt x="1247" y="1"/>
                  <a:pt x="1231"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13"/>
          <p:cNvSpPr/>
          <p:nvPr/>
        </p:nvSpPr>
        <p:spPr>
          <a:xfrm rot="-174344">
            <a:off x="7494378" y="3408060"/>
            <a:ext cx="708043" cy="518498"/>
          </a:xfrm>
          <a:custGeom>
            <a:rect b="b" l="l" r="r" t="t"/>
            <a:pathLst>
              <a:path extrusionOk="0" h="3119" w="4259">
                <a:moveTo>
                  <a:pt x="3632" y="0"/>
                </a:moveTo>
                <a:cubicBezTo>
                  <a:pt x="3509" y="0"/>
                  <a:pt x="3379" y="40"/>
                  <a:pt x="3257" y="117"/>
                </a:cubicBezTo>
                <a:lnTo>
                  <a:pt x="1077" y="1573"/>
                </a:lnTo>
                <a:cubicBezTo>
                  <a:pt x="965" y="1645"/>
                  <a:pt x="880" y="1774"/>
                  <a:pt x="836" y="1899"/>
                </a:cubicBezTo>
                <a:cubicBezTo>
                  <a:pt x="808" y="2042"/>
                  <a:pt x="822" y="2168"/>
                  <a:pt x="893" y="2283"/>
                </a:cubicBezTo>
                <a:lnTo>
                  <a:pt x="934" y="2338"/>
                </a:lnTo>
                <a:cubicBezTo>
                  <a:pt x="1008" y="2453"/>
                  <a:pt x="1148" y="2515"/>
                  <a:pt x="1298" y="2515"/>
                </a:cubicBezTo>
                <a:cubicBezTo>
                  <a:pt x="1409" y="2515"/>
                  <a:pt x="1526" y="2481"/>
                  <a:pt x="1627" y="2409"/>
                </a:cubicBezTo>
                <a:lnTo>
                  <a:pt x="2931" y="1546"/>
                </a:lnTo>
                <a:cubicBezTo>
                  <a:pt x="2972" y="1519"/>
                  <a:pt x="2972" y="1475"/>
                  <a:pt x="2958" y="1434"/>
                </a:cubicBezTo>
                <a:cubicBezTo>
                  <a:pt x="2943" y="1409"/>
                  <a:pt x="2918" y="1399"/>
                  <a:pt x="2894" y="1399"/>
                </a:cubicBezTo>
                <a:cubicBezTo>
                  <a:pt x="2876" y="1399"/>
                  <a:pt x="2858" y="1405"/>
                  <a:pt x="2846" y="1417"/>
                </a:cubicBezTo>
                <a:lnTo>
                  <a:pt x="1542" y="2283"/>
                </a:lnTo>
                <a:cubicBezTo>
                  <a:pt x="1465" y="2334"/>
                  <a:pt x="1377" y="2359"/>
                  <a:pt x="1295" y="2359"/>
                </a:cubicBezTo>
                <a:cubicBezTo>
                  <a:pt x="1197" y="2359"/>
                  <a:pt x="1109" y="2323"/>
                  <a:pt x="1063" y="2253"/>
                </a:cubicBezTo>
                <a:lnTo>
                  <a:pt x="1019" y="2181"/>
                </a:lnTo>
                <a:cubicBezTo>
                  <a:pt x="978" y="2127"/>
                  <a:pt x="965" y="2042"/>
                  <a:pt x="992" y="1944"/>
                </a:cubicBezTo>
                <a:cubicBezTo>
                  <a:pt x="1019" y="1842"/>
                  <a:pt x="1077" y="1757"/>
                  <a:pt x="1162" y="1703"/>
                </a:cubicBezTo>
                <a:lnTo>
                  <a:pt x="3342" y="246"/>
                </a:lnTo>
                <a:cubicBezTo>
                  <a:pt x="3436" y="186"/>
                  <a:pt x="3535" y="156"/>
                  <a:pt x="3628" y="156"/>
                </a:cubicBezTo>
                <a:cubicBezTo>
                  <a:pt x="3757" y="156"/>
                  <a:pt x="3875" y="214"/>
                  <a:pt x="3950" y="331"/>
                </a:cubicBezTo>
                <a:cubicBezTo>
                  <a:pt x="4089" y="541"/>
                  <a:pt x="4035" y="823"/>
                  <a:pt x="3821" y="966"/>
                </a:cubicBezTo>
                <a:lnTo>
                  <a:pt x="948" y="2878"/>
                </a:lnTo>
                <a:cubicBezTo>
                  <a:pt x="869" y="2929"/>
                  <a:pt x="781" y="2954"/>
                  <a:pt x="694" y="2954"/>
                </a:cubicBezTo>
                <a:cubicBezTo>
                  <a:pt x="547" y="2954"/>
                  <a:pt x="402" y="2883"/>
                  <a:pt x="313" y="2748"/>
                </a:cubicBezTo>
                <a:lnTo>
                  <a:pt x="255" y="2664"/>
                </a:lnTo>
                <a:cubicBezTo>
                  <a:pt x="184" y="2565"/>
                  <a:pt x="156" y="2422"/>
                  <a:pt x="170" y="2297"/>
                </a:cubicBezTo>
                <a:cubicBezTo>
                  <a:pt x="184" y="2168"/>
                  <a:pt x="255" y="2056"/>
                  <a:pt x="353" y="1984"/>
                </a:cubicBezTo>
                <a:lnTo>
                  <a:pt x="2435" y="599"/>
                </a:lnTo>
                <a:cubicBezTo>
                  <a:pt x="2462" y="585"/>
                  <a:pt x="2476" y="528"/>
                  <a:pt x="2449" y="500"/>
                </a:cubicBezTo>
                <a:cubicBezTo>
                  <a:pt x="2440" y="472"/>
                  <a:pt x="2413" y="462"/>
                  <a:pt x="2388" y="462"/>
                </a:cubicBezTo>
                <a:cubicBezTo>
                  <a:pt x="2374" y="462"/>
                  <a:pt x="2360" y="465"/>
                  <a:pt x="2350" y="470"/>
                </a:cubicBezTo>
                <a:lnTo>
                  <a:pt x="269" y="1859"/>
                </a:lnTo>
                <a:cubicBezTo>
                  <a:pt x="129" y="1957"/>
                  <a:pt x="44" y="2096"/>
                  <a:pt x="14" y="2283"/>
                </a:cubicBezTo>
                <a:cubicBezTo>
                  <a:pt x="0" y="2453"/>
                  <a:pt x="31" y="2623"/>
                  <a:pt x="129" y="2748"/>
                </a:cubicBezTo>
                <a:lnTo>
                  <a:pt x="184" y="2847"/>
                </a:lnTo>
                <a:cubicBezTo>
                  <a:pt x="300" y="3025"/>
                  <a:pt x="493" y="3119"/>
                  <a:pt x="690" y="3119"/>
                </a:cubicBezTo>
                <a:cubicBezTo>
                  <a:pt x="808" y="3119"/>
                  <a:pt x="927" y="3085"/>
                  <a:pt x="1033" y="3017"/>
                </a:cubicBezTo>
                <a:lnTo>
                  <a:pt x="3906" y="1095"/>
                </a:lnTo>
                <a:cubicBezTo>
                  <a:pt x="4191" y="908"/>
                  <a:pt x="4259" y="528"/>
                  <a:pt x="4075" y="246"/>
                </a:cubicBezTo>
                <a:cubicBezTo>
                  <a:pt x="4062" y="215"/>
                  <a:pt x="4048" y="201"/>
                  <a:pt x="4021" y="174"/>
                </a:cubicBezTo>
                <a:cubicBezTo>
                  <a:pt x="3919" y="57"/>
                  <a:pt x="3780" y="0"/>
                  <a:pt x="3632"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8" name="Google Shape;398;p13"/>
          <p:cNvSpPr/>
          <p:nvPr/>
        </p:nvSpPr>
        <p:spPr>
          <a:xfrm rot="4352088">
            <a:off x="7328374" y="3205178"/>
            <a:ext cx="708044" cy="518494"/>
          </a:xfrm>
          <a:custGeom>
            <a:rect b="b" l="l" r="r" t="t"/>
            <a:pathLst>
              <a:path extrusionOk="0" h="3119" w="4259">
                <a:moveTo>
                  <a:pt x="3632" y="0"/>
                </a:moveTo>
                <a:cubicBezTo>
                  <a:pt x="3509" y="0"/>
                  <a:pt x="3379" y="40"/>
                  <a:pt x="3257" y="117"/>
                </a:cubicBezTo>
                <a:lnTo>
                  <a:pt x="1077" y="1573"/>
                </a:lnTo>
                <a:cubicBezTo>
                  <a:pt x="965" y="1645"/>
                  <a:pt x="880" y="1774"/>
                  <a:pt x="836" y="1899"/>
                </a:cubicBezTo>
                <a:cubicBezTo>
                  <a:pt x="808" y="2042"/>
                  <a:pt x="822" y="2168"/>
                  <a:pt x="893" y="2283"/>
                </a:cubicBezTo>
                <a:lnTo>
                  <a:pt x="934" y="2338"/>
                </a:lnTo>
                <a:cubicBezTo>
                  <a:pt x="1008" y="2453"/>
                  <a:pt x="1148" y="2515"/>
                  <a:pt x="1298" y="2515"/>
                </a:cubicBezTo>
                <a:cubicBezTo>
                  <a:pt x="1409" y="2515"/>
                  <a:pt x="1526" y="2481"/>
                  <a:pt x="1627" y="2409"/>
                </a:cubicBezTo>
                <a:lnTo>
                  <a:pt x="2931" y="1546"/>
                </a:lnTo>
                <a:cubicBezTo>
                  <a:pt x="2972" y="1519"/>
                  <a:pt x="2972" y="1475"/>
                  <a:pt x="2958" y="1434"/>
                </a:cubicBezTo>
                <a:cubicBezTo>
                  <a:pt x="2943" y="1409"/>
                  <a:pt x="2918" y="1399"/>
                  <a:pt x="2894" y="1399"/>
                </a:cubicBezTo>
                <a:cubicBezTo>
                  <a:pt x="2876" y="1399"/>
                  <a:pt x="2858" y="1405"/>
                  <a:pt x="2846" y="1417"/>
                </a:cubicBezTo>
                <a:lnTo>
                  <a:pt x="1542" y="2283"/>
                </a:lnTo>
                <a:cubicBezTo>
                  <a:pt x="1465" y="2334"/>
                  <a:pt x="1377" y="2359"/>
                  <a:pt x="1295" y="2359"/>
                </a:cubicBezTo>
                <a:cubicBezTo>
                  <a:pt x="1197" y="2359"/>
                  <a:pt x="1109" y="2323"/>
                  <a:pt x="1063" y="2253"/>
                </a:cubicBezTo>
                <a:lnTo>
                  <a:pt x="1019" y="2181"/>
                </a:lnTo>
                <a:cubicBezTo>
                  <a:pt x="978" y="2127"/>
                  <a:pt x="965" y="2042"/>
                  <a:pt x="992" y="1944"/>
                </a:cubicBezTo>
                <a:cubicBezTo>
                  <a:pt x="1019" y="1842"/>
                  <a:pt x="1077" y="1757"/>
                  <a:pt x="1162" y="1703"/>
                </a:cubicBezTo>
                <a:lnTo>
                  <a:pt x="3342" y="246"/>
                </a:lnTo>
                <a:cubicBezTo>
                  <a:pt x="3436" y="186"/>
                  <a:pt x="3535" y="156"/>
                  <a:pt x="3628" y="156"/>
                </a:cubicBezTo>
                <a:cubicBezTo>
                  <a:pt x="3757" y="156"/>
                  <a:pt x="3875" y="214"/>
                  <a:pt x="3950" y="331"/>
                </a:cubicBezTo>
                <a:cubicBezTo>
                  <a:pt x="4089" y="541"/>
                  <a:pt x="4035" y="823"/>
                  <a:pt x="3821" y="966"/>
                </a:cubicBezTo>
                <a:lnTo>
                  <a:pt x="948" y="2878"/>
                </a:lnTo>
                <a:cubicBezTo>
                  <a:pt x="869" y="2929"/>
                  <a:pt x="781" y="2954"/>
                  <a:pt x="694" y="2954"/>
                </a:cubicBezTo>
                <a:cubicBezTo>
                  <a:pt x="547" y="2954"/>
                  <a:pt x="402" y="2883"/>
                  <a:pt x="313" y="2748"/>
                </a:cubicBezTo>
                <a:lnTo>
                  <a:pt x="255" y="2664"/>
                </a:lnTo>
                <a:cubicBezTo>
                  <a:pt x="184" y="2565"/>
                  <a:pt x="156" y="2422"/>
                  <a:pt x="170" y="2297"/>
                </a:cubicBezTo>
                <a:cubicBezTo>
                  <a:pt x="184" y="2168"/>
                  <a:pt x="255" y="2056"/>
                  <a:pt x="353" y="1984"/>
                </a:cubicBezTo>
                <a:lnTo>
                  <a:pt x="2435" y="599"/>
                </a:lnTo>
                <a:cubicBezTo>
                  <a:pt x="2462" y="585"/>
                  <a:pt x="2476" y="528"/>
                  <a:pt x="2449" y="500"/>
                </a:cubicBezTo>
                <a:cubicBezTo>
                  <a:pt x="2440" y="472"/>
                  <a:pt x="2413" y="462"/>
                  <a:pt x="2388" y="462"/>
                </a:cubicBezTo>
                <a:cubicBezTo>
                  <a:pt x="2374" y="462"/>
                  <a:pt x="2360" y="465"/>
                  <a:pt x="2350" y="470"/>
                </a:cubicBezTo>
                <a:lnTo>
                  <a:pt x="269" y="1859"/>
                </a:lnTo>
                <a:cubicBezTo>
                  <a:pt x="129" y="1957"/>
                  <a:pt x="44" y="2096"/>
                  <a:pt x="14" y="2283"/>
                </a:cubicBezTo>
                <a:cubicBezTo>
                  <a:pt x="0" y="2453"/>
                  <a:pt x="31" y="2623"/>
                  <a:pt x="129" y="2748"/>
                </a:cubicBezTo>
                <a:lnTo>
                  <a:pt x="184" y="2847"/>
                </a:lnTo>
                <a:cubicBezTo>
                  <a:pt x="300" y="3025"/>
                  <a:pt x="493" y="3119"/>
                  <a:pt x="690" y="3119"/>
                </a:cubicBezTo>
                <a:cubicBezTo>
                  <a:pt x="808" y="3119"/>
                  <a:pt x="927" y="3085"/>
                  <a:pt x="1033" y="3017"/>
                </a:cubicBezTo>
                <a:lnTo>
                  <a:pt x="3906" y="1095"/>
                </a:lnTo>
                <a:cubicBezTo>
                  <a:pt x="4191" y="908"/>
                  <a:pt x="4259" y="528"/>
                  <a:pt x="4075" y="246"/>
                </a:cubicBezTo>
                <a:cubicBezTo>
                  <a:pt x="4062" y="215"/>
                  <a:pt x="4048" y="201"/>
                  <a:pt x="4021" y="174"/>
                </a:cubicBezTo>
                <a:cubicBezTo>
                  <a:pt x="3919" y="57"/>
                  <a:pt x="3780" y="0"/>
                  <a:pt x="3632"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p13"/>
          <p:cNvSpPr txBox="1"/>
          <p:nvPr>
            <p:ph idx="2" type="title"/>
          </p:nvPr>
        </p:nvSpPr>
        <p:spPr>
          <a:xfrm>
            <a:off x="3232650" y="1238697"/>
            <a:ext cx="2678700" cy="719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800"/>
              <a:buNone/>
            </a:pPr>
            <a:r>
              <a:rPr lang="en-US"/>
              <a:t>Script</a:t>
            </a:r>
            <a:endParaRPr/>
          </a:p>
        </p:txBody>
      </p:sp>
      <p:pic>
        <p:nvPicPr>
          <p:cNvPr descr="Watch The Office Highlight: Customer Survey - NBC.com" id="400" name="Google Shape;400;p13"/>
          <p:cNvPicPr preferRelativeResize="0"/>
          <p:nvPr/>
        </p:nvPicPr>
        <p:blipFill rotWithShape="1">
          <a:blip r:embed="rId3">
            <a:alphaModFix/>
          </a:blip>
          <a:srcRect b="23267" l="-2727" r="0" t="0"/>
          <a:stretch/>
        </p:blipFill>
        <p:spPr>
          <a:xfrm>
            <a:off x="2944990" y="2110349"/>
            <a:ext cx="3272492" cy="137242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14"/>
          <p:cNvSpPr txBox="1"/>
          <p:nvPr>
            <p:ph type="ctrTitle"/>
          </p:nvPr>
        </p:nvSpPr>
        <p:spPr>
          <a:xfrm flipH="1">
            <a:off x="2649175" y="875815"/>
            <a:ext cx="3852000" cy="835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5200"/>
              <a:buNone/>
            </a:pPr>
            <a:r>
              <a:rPr lang="en-US" sz="2800"/>
              <a:t>Interview script</a:t>
            </a:r>
            <a:endParaRPr/>
          </a:p>
        </p:txBody>
      </p:sp>
      <p:sp>
        <p:nvSpPr>
          <p:cNvPr id="406" name="Google Shape;406;p14"/>
          <p:cNvSpPr/>
          <p:nvPr/>
        </p:nvSpPr>
        <p:spPr>
          <a:xfrm>
            <a:off x="2366682" y="3027509"/>
            <a:ext cx="4710313" cy="90671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07" name="Google Shape;407;p14"/>
          <p:cNvSpPr txBox="1"/>
          <p:nvPr/>
        </p:nvSpPr>
        <p:spPr>
          <a:xfrm>
            <a:off x="1949928" y="1496572"/>
            <a:ext cx="5280748" cy="2646878"/>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1600"/>
              <a:buFont typeface="Arial"/>
              <a:buAutoNum type="arabicPeriod"/>
            </a:pPr>
            <a:r>
              <a:rPr b="1" i="0" lang="en-US" sz="1600" u="none" cap="none" strike="noStrike">
                <a:solidFill>
                  <a:srgbClr val="000000"/>
                </a:solidFill>
                <a:latin typeface="Karla"/>
                <a:ea typeface="Karla"/>
                <a:cs typeface="Karla"/>
                <a:sym typeface="Karla"/>
              </a:rPr>
              <a:t>Goal of interview</a:t>
            </a:r>
            <a:endParaRPr/>
          </a:p>
          <a:p>
            <a:pPr indent="-342900" lvl="0" marL="342900" marR="0" rtl="0" algn="l">
              <a:lnSpc>
                <a:spcPct val="100000"/>
              </a:lnSpc>
              <a:spcBef>
                <a:spcPts val="0"/>
              </a:spcBef>
              <a:spcAft>
                <a:spcPts val="0"/>
              </a:spcAft>
              <a:buClr>
                <a:srgbClr val="000000"/>
              </a:buClr>
              <a:buSzPts val="1600"/>
              <a:buFont typeface="Arial"/>
              <a:buAutoNum type="arabicPeriod"/>
            </a:pPr>
            <a:r>
              <a:rPr b="1" i="0" lang="en-US" sz="1600" u="none" cap="none" strike="noStrike">
                <a:solidFill>
                  <a:srgbClr val="000000"/>
                </a:solidFill>
                <a:latin typeface="Karla"/>
                <a:ea typeface="Karla"/>
                <a:cs typeface="Karla"/>
                <a:sym typeface="Karla"/>
              </a:rPr>
              <a:t>Target population</a:t>
            </a:r>
            <a:endParaRPr/>
          </a:p>
          <a:p>
            <a:pPr indent="-342900" lvl="0" marL="342900" marR="0" rtl="0" algn="l">
              <a:lnSpc>
                <a:spcPct val="100000"/>
              </a:lnSpc>
              <a:spcBef>
                <a:spcPts val="0"/>
              </a:spcBef>
              <a:spcAft>
                <a:spcPts val="0"/>
              </a:spcAft>
              <a:buClr>
                <a:srgbClr val="000000"/>
              </a:buClr>
              <a:buSzPts val="1600"/>
              <a:buFont typeface="Arial"/>
              <a:buAutoNum type="arabicPeriod"/>
            </a:pPr>
            <a:r>
              <a:rPr b="1" i="0" lang="en-US" sz="1600" u="none" cap="none" strike="noStrike">
                <a:solidFill>
                  <a:srgbClr val="000000"/>
                </a:solidFill>
                <a:latin typeface="Karla"/>
                <a:ea typeface="Karla"/>
                <a:cs typeface="Karla"/>
                <a:sym typeface="Karla"/>
              </a:rPr>
              <a:t>Building rapport</a:t>
            </a:r>
            <a:endParaRPr/>
          </a:p>
          <a:p>
            <a:pPr indent="-342900" lvl="0" marL="342900" marR="0" rtl="0" algn="l">
              <a:lnSpc>
                <a:spcPct val="100000"/>
              </a:lnSpc>
              <a:spcBef>
                <a:spcPts val="0"/>
              </a:spcBef>
              <a:spcAft>
                <a:spcPts val="0"/>
              </a:spcAft>
              <a:buClr>
                <a:srgbClr val="000000"/>
              </a:buClr>
              <a:buSzPts val="1600"/>
              <a:buFont typeface="Arial"/>
              <a:buAutoNum type="arabicPeriod"/>
            </a:pPr>
            <a:r>
              <a:rPr b="1" i="0" lang="en-US" sz="1600" u="none" cap="none" strike="noStrike">
                <a:solidFill>
                  <a:srgbClr val="000000"/>
                </a:solidFill>
                <a:latin typeface="Karla"/>
                <a:ea typeface="Karla"/>
                <a:cs typeface="Karla"/>
                <a:sym typeface="Karla"/>
              </a:rPr>
              <a:t>Current context</a:t>
            </a:r>
            <a:endParaRPr/>
          </a:p>
          <a:p>
            <a:pPr indent="-342900" lvl="0" marL="342900" marR="0" rtl="0" algn="l">
              <a:lnSpc>
                <a:spcPct val="100000"/>
              </a:lnSpc>
              <a:spcBef>
                <a:spcPts val="0"/>
              </a:spcBef>
              <a:spcAft>
                <a:spcPts val="0"/>
              </a:spcAft>
              <a:buClr>
                <a:srgbClr val="000000"/>
              </a:buClr>
              <a:buSzPts val="1600"/>
              <a:buFont typeface="Arial"/>
              <a:buAutoNum type="arabicPeriod"/>
            </a:pPr>
            <a:r>
              <a:rPr b="1" i="0" lang="en-US" sz="1600" u="none" cap="none" strike="noStrike">
                <a:solidFill>
                  <a:srgbClr val="000000"/>
                </a:solidFill>
                <a:latin typeface="Karla"/>
                <a:ea typeface="Karla"/>
                <a:cs typeface="Karla"/>
                <a:sym typeface="Karla"/>
              </a:rPr>
              <a:t>Future aspirations</a:t>
            </a:r>
            <a:endParaRPr/>
          </a:p>
          <a:p>
            <a:pPr indent="-342900" lvl="0" marL="342900" marR="0" rtl="0" algn="l">
              <a:lnSpc>
                <a:spcPct val="100000"/>
              </a:lnSpc>
              <a:spcBef>
                <a:spcPts val="0"/>
              </a:spcBef>
              <a:spcAft>
                <a:spcPts val="0"/>
              </a:spcAft>
              <a:buClr>
                <a:srgbClr val="000000"/>
              </a:buClr>
              <a:buSzPts val="1600"/>
              <a:buFont typeface="Arial"/>
              <a:buAutoNum type="arabicPeriod"/>
            </a:pPr>
            <a:r>
              <a:rPr b="1" i="0" lang="en-US" sz="1600" u="none" cap="none" strike="noStrike">
                <a:solidFill>
                  <a:srgbClr val="000000"/>
                </a:solidFill>
                <a:latin typeface="Karla"/>
                <a:ea typeface="Karla"/>
                <a:cs typeface="Karla"/>
                <a:sym typeface="Karla"/>
              </a:rPr>
              <a:t>Closing remarks</a:t>
            </a:r>
            <a:endParaRPr/>
          </a:p>
          <a:p>
            <a:pPr indent="-196850" lvl="0" marL="28575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Karla"/>
              <a:ea typeface="Karla"/>
              <a:cs typeface="Karla"/>
              <a:sym typeface="Karla"/>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Karla"/>
              <a:ea typeface="Karla"/>
              <a:cs typeface="Karla"/>
              <a:sym typeface="Karla"/>
            </a:endParaRPr>
          </a:p>
          <a:p>
            <a:pPr indent="-196850" lvl="0" marL="28575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Karla"/>
              <a:ea typeface="Karla"/>
              <a:cs typeface="Karla"/>
              <a:sym typeface="Karla"/>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Karla"/>
                <a:ea typeface="Karla"/>
                <a:cs typeface="Karla"/>
                <a:sym typeface="Karla"/>
              </a:rPr>
              <a:t>Taking turns taking notes with partner</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Karla"/>
                <a:ea typeface="Karla"/>
                <a:cs typeface="Karla"/>
                <a:sym typeface="Karla"/>
              </a:rPr>
              <a:t>Refer to question list</a:t>
            </a:r>
            <a:endParaRPr/>
          </a:p>
        </p:txBody>
      </p:sp>
      <p:pic>
        <p:nvPicPr>
          <p:cNvPr descr="Not found. | Office quotes, The office, Threat level midnight" id="408" name="Google Shape;408;p14"/>
          <p:cNvPicPr preferRelativeResize="0"/>
          <p:nvPr/>
        </p:nvPicPr>
        <p:blipFill rotWithShape="1">
          <a:blip r:embed="rId3">
            <a:alphaModFix/>
          </a:blip>
          <a:srcRect b="0" l="0" r="0" t="0"/>
          <a:stretch/>
        </p:blipFill>
        <p:spPr>
          <a:xfrm>
            <a:off x="4572000" y="1524871"/>
            <a:ext cx="2982168" cy="167597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15"/>
          <p:cNvSpPr txBox="1"/>
          <p:nvPr>
            <p:ph type="ctrTitle"/>
          </p:nvPr>
        </p:nvSpPr>
        <p:spPr>
          <a:xfrm flipH="1">
            <a:off x="2649175" y="875815"/>
            <a:ext cx="3852000" cy="48193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5200"/>
              <a:buNone/>
            </a:pPr>
            <a:r>
              <a:rPr lang="en-US" sz="2800"/>
              <a:t>Tips</a:t>
            </a:r>
            <a:endParaRPr/>
          </a:p>
        </p:txBody>
      </p:sp>
      <p:sp>
        <p:nvSpPr>
          <p:cNvPr id="414" name="Google Shape;414;p15"/>
          <p:cNvSpPr/>
          <p:nvPr/>
        </p:nvSpPr>
        <p:spPr>
          <a:xfrm>
            <a:off x="2366682" y="3027509"/>
            <a:ext cx="4710313" cy="90671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15" name="Google Shape;415;p15"/>
          <p:cNvSpPr txBox="1"/>
          <p:nvPr/>
        </p:nvSpPr>
        <p:spPr>
          <a:xfrm>
            <a:off x="1931626" y="1514075"/>
            <a:ext cx="5280748" cy="2893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Noto Sans Symbols"/>
              <a:buChar char="⮚"/>
            </a:pPr>
            <a:r>
              <a:rPr b="1" i="0" lang="en-US" sz="1400" u="none" cap="none" strike="noStrike">
                <a:solidFill>
                  <a:srgbClr val="1D1C1D"/>
                </a:solidFill>
                <a:latin typeface="Karla"/>
                <a:ea typeface="Karla"/>
                <a:cs typeface="Karla"/>
                <a:sym typeface="Karla"/>
              </a:rPr>
              <a:t>Ask why/probe</a:t>
            </a:r>
            <a:endParaRPr/>
          </a:p>
          <a:p>
            <a:pPr indent="-285750" lvl="0" marL="285750" marR="0" rtl="0" algn="l">
              <a:lnSpc>
                <a:spcPct val="100000"/>
              </a:lnSpc>
              <a:spcBef>
                <a:spcPts val="0"/>
              </a:spcBef>
              <a:spcAft>
                <a:spcPts val="0"/>
              </a:spcAft>
              <a:buClr>
                <a:srgbClr val="000000"/>
              </a:buClr>
              <a:buSzPts val="1400"/>
              <a:buFont typeface="Noto Sans Symbols"/>
              <a:buChar char="⮚"/>
            </a:pPr>
            <a:r>
              <a:rPr b="0" i="1" lang="en-US" sz="1400" u="none" cap="none" strike="noStrike">
                <a:solidFill>
                  <a:srgbClr val="1D1C1D"/>
                </a:solidFill>
                <a:latin typeface="Karla"/>
                <a:ea typeface="Karla"/>
                <a:cs typeface="Karla"/>
                <a:sym typeface="Karla"/>
              </a:rPr>
              <a:t>“Tell me more about that”</a:t>
            </a:r>
            <a:endParaRPr/>
          </a:p>
          <a:p>
            <a:pPr indent="-285750" lvl="0" marL="28575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1D1C1D"/>
                </a:solidFill>
                <a:latin typeface="Karla"/>
                <a:ea typeface="Karla"/>
                <a:cs typeface="Karla"/>
                <a:sym typeface="Karla"/>
              </a:rPr>
              <a:t>Never say “usually” when asking a question. 🡪 ask about specifics</a:t>
            </a:r>
            <a:endParaRPr/>
          </a:p>
          <a:p>
            <a:pPr indent="-285750" lvl="0" marL="28575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1D1C1D"/>
                </a:solidFill>
                <a:latin typeface="Karla"/>
                <a:ea typeface="Karla"/>
                <a:cs typeface="Karla"/>
                <a:sym typeface="Karla"/>
              </a:rPr>
              <a:t>Encourage stories</a:t>
            </a:r>
            <a:endParaRPr/>
          </a:p>
          <a:p>
            <a:pPr indent="-285750" lvl="0" marL="28575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1D1C1D"/>
                </a:solidFill>
                <a:latin typeface="Karla"/>
                <a:ea typeface="Karla"/>
                <a:cs typeface="Karla"/>
                <a:sym typeface="Karla"/>
              </a:rPr>
              <a:t>Look for inconsistencies</a:t>
            </a:r>
            <a:endParaRPr/>
          </a:p>
          <a:p>
            <a:pPr indent="-285750" lvl="0" marL="28575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1D1C1D"/>
                </a:solidFill>
                <a:latin typeface="Karla"/>
                <a:ea typeface="Karla"/>
                <a:cs typeface="Karla"/>
                <a:sym typeface="Karla"/>
              </a:rPr>
              <a:t>Pay attention to nonverbal cues</a:t>
            </a:r>
            <a:endParaRPr/>
          </a:p>
          <a:p>
            <a:pPr indent="-285750" lvl="0" marL="28575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1D1C1D"/>
                </a:solidFill>
                <a:latin typeface="Karla"/>
                <a:ea typeface="Karla"/>
                <a:cs typeface="Karla"/>
                <a:sym typeface="Karla"/>
              </a:rPr>
              <a:t>Don’t be afraid of silence</a:t>
            </a:r>
            <a:endParaRPr/>
          </a:p>
          <a:p>
            <a:pPr indent="-285750" lvl="0" marL="28575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1D1C1D"/>
                </a:solidFill>
                <a:latin typeface="Karla"/>
                <a:ea typeface="Karla"/>
                <a:cs typeface="Karla"/>
                <a:sym typeface="Karla"/>
              </a:rPr>
              <a:t>Do not suggest answers to questions</a:t>
            </a:r>
            <a:endParaRPr/>
          </a:p>
          <a:p>
            <a:pPr indent="-285750" lvl="0" marL="28575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1D1C1D"/>
                </a:solidFill>
                <a:latin typeface="Karla"/>
                <a:ea typeface="Karla"/>
                <a:cs typeface="Karla"/>
                <a:sym typeface="Karla"/>
              </a:rPr>
              <a:t>Avoid binary questions</a:t>
            </a:r>
            <a:endParaRPr/>
          </a:p>
          <a:p>
            <a:pPr indent="-285750" lvl="0" marL="28575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1D1C1D"/>
                </a:solidFill>
                <a:latin typeface="Karla"/>
                <a:ea typeface="Karla"/>
                <a:cs typeface="Karla"/>
                <a:sym typeface="Karla"/>
              </a:rPr>
              <a:t>It’s okay to go off script</a:t>
            </a:r>
            <a:endParaRPr/>
          </a:p>
          <a:p>
            <a:pPr indent="-285750" lvl="0" marL="28575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1D1C1D"/>
                </a:solidFill>
                <a:latin typeface="Karla"/>
                <a:ea typeface="Karla"/>
                <a:cs typeface="Karla"/>
                <a:sym typeface="Karla"/>
              </a:rPr>
              <a:t>Be prepared to document. </a:t>
            </a:r>
            <a:endParaRPr/>
          </a:p>
          <a:p>
            <a:pPr indent="-285750" lvl="0" marL="28575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1D1C1D"/>
                </a:solidFill>
                <a:latin typeface="Karla"/>
                <a:ea typeface="Karla"/>
                <a:cs typeface="Karla"/>
                <a:sym typeface="Karla"/>
              </a:rPr>
              <a:t>Always interview in pairs or use a voice recorder.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16"/>
          <p:cNvSpPr txBox="1"/>
          <p:nvPr>
            <p:ph idx="1" type="subTitle"/>
          </p:nvPr>
        </p:nvSpPr>
        <p:spPr>
          <a:xfrm>
            <a:off x="1872911" y="410533"/>
            <a:ext cx="5979529" cy="2035949"/>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SzPts val="1800"/>
              <a:buNone/>
            </a:pPr>
            <a:r>
              <a:t/>
            </a:r>
            <a:endParaRPr sz="1600" u="sng"/>
          </a:p>
          <a:p>
            <a:pPr indent="0" lvl="0" marL="139700" rtl="0" algn="l">
              <a:lnSpc>
                <a:spcPct val="100000"/>
              </a:lnSpc>
              <a:spcBef>
                <a:spcPts val="0"/>
              </a:spcBef>
              <a:spcAft>
                <a:spcPts val="0"/>
              </a:spcAft>
              <a:buSzPts val="1800"/>
              <a:buNone/>
            </a:pPr>
            <a:r>
              <a:t/>
            </a:r>
            <a:endParaRPr/>
          </a:p>
          <a:p>
            <a:pPr indent="0" lvl="0" marL="139700" rtl="0" algn="l">
              <a:lnSpc>
                <a:spcPct val="100000"/>
              </a:lnSpc>
              <a:spcBef>
                <a:spcPts val="0"/>
              </a:spcBef>
              <a:spcAft>
                <a:spcPts val="0"/>
              </a:spcAft>
              <a:buSzPts val="1800"/>
              <a:buNone/>
            </a:pPr>
            <a:r>
              <a:t/>
            </a:r>
            <a:endParaRPr b="1"/>
          </a:p>
          <a:p>
            <a:pPr indent="0" lvl="0" marL="139700" rtl="0" algn="l">
              <a:lnSpc>
                <a:spcPct val="100000"/>
              </a:lnSpc>
              <a:spcBef>
                <a:spcPts val="0"/>
              </a:spcBef>
              <a:spcAft>
                <a:spcPts val="0"/>
              </a:spcAft>
              <a:buSzPts val="1800"/>
              <a:buNone/>
            </a:pPr>
            <a:r>
              <a:t/>
            </a:r>
            <a:endParaRPr/>
          </a:p>
        </p:txBody>
      </p:sp>
      <p:pic>
        <p:nvPicPr>
          <p:cNvPr descr="Lightbulb - Light Bulb Icon Transparent Background Clipart (#5494831) -  PinClipart" id="421" name="Google Shape;421;p16"/>
          <p:cNvPicPr preferRelativeResize="0"/>
          <p:nvPr/>
        </p:nvPicPr>
        <p:blipFill rotWithShape="1">
          <a:blip r:embed="rId3">
            <a:alphaModFix/>
          </a:blip>
          <a:srcRect b="0" l="0" r="0" t="0"/>
          <a:stretch/>
        </p:blipFill>
        <p:spPr>
          <a:xfrm>
            <a:off x="2337747" y="1080660"/>
            <a:ext cx="517819" cy="540681"/>
          </a:xfrm>
          <a:prstGeom prst="rect">
            <a:avLst/>
          </a:prstGeom>
          <a:noFill/>
          <a:ln>
            <a:noFill/>
          </a:ln>
        </p:spPr>
      </p:pic>
      <p:sp>
        <p:nvSpPr>
          <p:cNvPr id="422" name="Google Shape;422;p16"/>
          <p:cNvSpPr txBox="1"/>
          <p:nvPr/>
        </p:nvSpPr>
        <p:spPr>
          <a:xfrm>
            <a:off x="2818002" y="1014845"/>
            <a:ext cx="4717235" cy="1431637"/>
          </a:xfrm>
          <a:prstGeom prst="rect">
            <a:avLst/>
          </a:prstGeom>
          <a:noFill/>
          <a:ln>
            <a:noFill/>
          </a:ln>
        </p:spPr>
        <p:txBody>
          <a:bodyPr anchorCtr="0" anchor="t" bIns="91425" lIns="91425" spcFirstLastPara="1" rIns="91425" wrap="square" tIns="91425">
            <a:noAutofit/>
          </a:bodyPr>
          <a:lstStyle/>
          <a:p>
            <a:pPr indent="0" lvl="0" marL="139700" marR="0" rtl="0" algn="l">
              <a:lnSpc>
                <a:spcPct val="100000"/>
              </a:lnSpc>
              <a:spcBef>
                <a:spcPts val="0"/>
              </a:spcBef>
              <a:spcAft>
                <a:spcPts val="0"/>
              </a:spcAft>
              <a:buClr>
                <a:schemeClr val="dk2"/>
              </a:buClr>
              <a:buSzPts val="1800"/>
              <a:buFont typeface="Bellota Text"/>
              <a:buNone/>
            </a:pPr>
            <a:r>
              <a:rPr b="0" i="1" lang="en-US" sz="1600" u="none" cap="none" strike="noStrike">
                <a:solidFill>
                  <a:schemeClr val="dk2"/>
                </a:solidFill>
                <a:latin typeface="Bellota Text"/>
                <a:ea typeface="Bellota Text"/>
                <a:cs typeface="Bellota Text"/>
                <a:sym typeface="Bellota Text"/>
              </a:rPr>
              <a:t>Spend 30 minutes drafting your interview script 🡪 questions to ask, targets</a:t>
            </a:r>
            <a:endParaRPr b="0" i="1" sz="1600" u="none" cap="none" strike="noStrike">
              <a:solidFill>
                <a:schemeClr val="dk2"/>
              </a:solidFill>
              <a:latin typeface="Bellota Text"/>
              <a:ea typeface="Bellota Text"/>
              <a:cs typeface="Bellota Text"/>
              <a:sym typeface="Bellota Text"/>
            </a:endParaRPr>
          </a:p>
        </p:txBody>
      </p:sp>
      <p:pic>
        <p:nvPicPr>
          <p:cNvPr descr="These Stills From &amp;quot;The Office&amp;quot; Are Even Funnier Than The Show Itself" id="423" name="Google Shape;423;p16"/>
          <p:cNvPicPr preferRelativeResize="0"/>
          <p:nvPr/>
        </p:nvPicPr>
        <p:blipFill rotWithShape="1">
          <a:blip r:embed="rId4">
            <a:alphaModFix/>
          </a:blip>
          <a:srcRect b="0" l="0" r="0" t="0"/>
          <a:stretch/>
        </p:blipFill>
        <p:spPr>
          <a:xfrm>
            <a:off x="3211801" y="2096654"/>
            <a:ext cx="3352896" cy="228239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17"/>
          <p:cNvSpPr txBox="1"/>
          <p:nvPr>
            <p:ph type="ctrTitle"/>
          </p:nvPr>
        </p:nvSpPr>
        <p:spPr>
          <a:xfrm>
            <a:off x="2005350" y="1734788"/>
            <a:ext cx="5133300" cy="1489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800"/>
              <a:buNone/>
            </a:pPr>
            <a:r>
              <a:rPr lang="en-US"/>
              <a:t>Testing your questions</a:t>
            </a:r>
            <a:endParaRPr/>
          </a:p>
        </p:txBody>
      </p:sp>
      <p:sp>
        <p:nvSpPr>
          <p:cNvPr id="429" name="Google Shape;429;p17"/>
          <p:cNvSpPr txBox="1"/>
          <p:nvPr>
            <p:ph idx="1" type="subTitle"/>
          </p:nvPr>
        </p:nvSpPr>
        <p:spPr>
          <a:xfrm>
            <a:off x="2005350" y="3140663"/>
            <a:ext cx="5133300" cy="542700"/>
          </a:xfrm>
          <a:prstGeom prst="rect">
            <a:avLst/>
          </a:prstGeom>
          <a:noFill/>
          <a:ln>
            <a:noFill/>
          </a:ln>
        </p:spPr>
        <p:txBody>
          <a:bodyPr anchorCtr="0" anchor="t" bIns="91425" lIns="91425" spcFirstLastPara="1" rIns="91425" wrap="square" tIns="91425">
            <a:noAutofit/>
          </a:bodyPr>
          <a:lstStyle/>
          <a:p>
            <a:pPr indent="-317500" lvl="0" marL="457200" rtl="0" algn="ctr">
              <a:lnSpc>
                <a:spcPct val="100000"/>
              </a:lnSpc>
              <a:spcBef>
                <a:spcPts val="0"/>
              </a:spcBef>
              <a:spcAft>
                <a:spcPts val="0"/>
              </a:spcAft>
              <a:buSzPts val="1800"/>
              <a:buNone/>
            </a:pPr>
            <a:r>
              <a:rPr lang="en-US"/>
              <a:t>10 – 15 minutes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y Vintage Portfolio by Slidesgo">
  <a:themeElements>
    <a:clrScheme name="Simple Light">
      <a:dk1>
        <a:srgbClr val="000000"/>
      </a:dk1>
      <a:lt1>
        <a:srgbClr val="FFFFFF"/>
      </a:lt1>
      <a:dk2>
        <a:srgbClr val="382315"/>
      </a:dk2>
      <a:lt2>
        <a:srgbClr val="98383D"/>
      </a:lt2>
      <a:accent1>
        <a:srgbClr val="976643"/>
      </a:accent1>
      <a:accent2>
        <a:srgbClr val="C0986F"/>
      </a:accent2>
      <a:accent3>
        <a:srgbClr val="EED2A5"/>
      </a:accent3>
      <a:accent4>
        <a:srgbClr val="F5F3E5"/>
      </a:accent4>
      <a:accent5>
        <a:srgbClr val="FFFFFF"/>
      </a:accent5>
      <a:accent6>
        <a:srgbClr val="FFFFFF"/>
      </a:accent6>
      <a:hlink>
        <a:srgbClr val="38231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Shireen Parsamanesh</dc:creator>
</cp:coreProperties>
</file>