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custom-properties+xml" PartName="/docProps/custom.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custom-properties" Target="docProps/custom.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Lst>
  <p:sldSz cy="9906000" cx="6858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http://customooxmlschemas.google.com/">
      <go:slidesCustomData xmlns:go="http://customooxmlschemas.google.com/" r:id="rId19" roundtripDataSignature="AMtx7mhUVTSEZL0BPTtl5+Zft5TzlpU0r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11" Type="http://schemas.openxmlformats.org/officeDocument/2006/relationships/slide" Target="slides/slide7.xml"/><Relationship Id="rId10" Type="http://schemas.openxmlformats.org/officeDocument/2006/relationships/slide" Target="slides/slide6.xml"/><Relationship Id="rId13" Type="http://schemas.openxmlformats.org/officeDocument/2006/relationships/slide" Target="slides/slide9.xml"/><Relationship Id="rId12" Type="http://schemas.openxmlformats.org/officeDocument/2006/relationships/slide" Target="slides/slide8.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slide" Target="slides/slide13.xml"/><Relationship Id="rId16" Type="http://schemas.openxmlformats.org/officeDocument/2006/relationships/slide" Target="slides/slide12.xml"/><Relationship Id="rId5" Type="http://schemas.openxmlformats.org/officeDocument/2006/relationships/slide" Target="slides/slide1.xml"/><Relationship Id="rId19" Type="http://customschemas.google.com/relationships/presentationmetadata" Target="metadata"/><Relationship Id="rId6" Type="http://schemas.openxmlformats.org/officeDocument/2006/relationships/slide" Target="slides/slide2.xml"/><Relationship Id="rId18" Type="http://schemas.openxmlformats.org/officeDocument/2006/relationships/slide" Target="slides/slide14.xml"/><Relationship Id="rId7" Type="http://schemas.openxmlformats.org/officeDocument/2006/relationships/slide" Target="slides/slide3.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2360613" y="1143000"/>
            <a:ext cx="2136775"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indent="-228600" lvl="1" marL="914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2pPr>
            <a:lvl3pPr indent="-228600" lvl="2" marL="1371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3pPr>
            <a:lvl4pPr indent="-228600" lvl="3" marL="1828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4pPr>
            <a:lvl5pPr indent="-228600" lvl="4" marL="22860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5pPr>
            <a:lvl6pPr indent="-228600" lvl="5" marL="2743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AU"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6" name="Google Shape;86;p1:notes"/>
          <p:cNvSpPr/>
          <p:nvPr>
            <p:ph idx="2" type="sldImg"/>
          </p:nvPr>
        </p:nvSpPr>
        <p:spPr>
          <a:xfrm>
            <a:off x="2360613" y="1143000"/>
            <a:ext cx="2136775"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 name="Shape 95"/>
        <p:cNvGrpSpPr/>
        <p:nvPr/>
      </p:nvGrpSpPr>
      <p:grpSpPr>
        <a:xfrm>
          <a:off x="0" y="0"/>
          <a:ext cx="0" cy="0"/>
          <a:chOff x="0" y="0"/>
          <a:chExt cx="0" cy="0"/>
        </a:xfrm>
      </p:grpSpPr>
      <p:sp>
        <p:nvSpPr>
          <p:cNvPr id="96" name="Google Shape;96;p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7" name="Google Shape;97;p2:notes"/>
          <p:cNvSpPr/>
          <p:nvPr>
            <p:ph idx="2" type="sldImg"/>
          </p:nvPr>
        </p:nvSpPr>
        <p:spPr>
          <a:xfrm>
            <a:off x="2360613" y="1143000"/>
            <a:ext cx="2136775"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 name="Shape 105"/>
        <p:cNvGrpSpPr/>
        <p:nvPr/>
      </p:nvGrpSpPr>
      <p:grpSpPr>
        <a:xfrm>
          <a:off x="0" y="0"/>
          <a:ext cx="0" cy="0"/>
          <a:chOff x="0" y="0"/>
          <a:chExt cx="0" cy="0"/>
        </a:xfrm>
      </p:grpSpPr>
      <p:sp>
        <p:nvSpPr>
          <p:cNvPr id="106" name="Google Shape;106;p3:notes"/>
          <p:cNvSpPr/>
          <p:nvPr>
            <p:ph idx="2" type="sldImg"/>
          </p:nvPr>
        </p:nvSpPr>
        <p:spPr>
          <a:xfrm>
            <a:off x="2360613" y="1143000"/>
            <a:ext cx="2136775"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7" name="Google Shape;107;p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08" name="Google Shape;108;p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AU"/>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 name="Shape 115"/>
        <p:cNvGrpSpPr/>
        <p:nvPr/>
      </p:nvGrpSpPr>
      <p:grpSpPr>
        <a:xfrm>
          <a:off x="0" y="0"/>
          <a:ext cx="0" cy="0"/>
          <a:chOff x="0" y="0"/>
          <a:chExt cx="0" cy="0"/>
        </a:xfrm>
      </p:grpSpPr>
      <p:sp>
        <p:nvSpPr>
          <p:cNvPr id="116" name="Google Shape;116;p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17" name="Google Shape;117;p4:notes"/>
          <p:cNvSpPr/>
          <p:nvPr>
            <p:ph idx="2" type="sldImg"/>
          </p:nvPr>
        </p:nvSpPr>
        <p:spPr>
          <a:xfrm>
            <a:off x="2360613" y="1143000"/>
            <a:ext cx="2136775"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 name="Shape 123"/>
        <p:cNvGrpSpPr/>
        <p:nvPr/>
      </p:nvGrpSpPr>
      <p:grpSpPr>
        <a:xfrm>
          <a:off x="0" y="0"/>
          <a:ext cx="0" cy="0"/>
          <a:chOff x="0" y="0"/>
          <a:chExt cx="0" cy="0"/>
        </a:xfrm>
      </p:grpSpPr>
      <p:sp>
        <p:nvSpPr>
          <p:cNvPr id="124" name="Google Shape;124;g1b8e9327bef_0_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25" name="Google Shape;125;g1b8e9327bef_0_1:notes"/>
          <p:cNvSpPr/>
          <p:nvPr>
            <p:ph idx="2" type="sldImg"/>
          </p:nvPr>
        </p:nvSpPr>
        <p:spPr>
          <a:xfrm>
            <a:off x="2360613" y="1143000"/>
            <a:ext cx="2136775"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 name="Shape 131"/>
        <p:cNvGrpSpPr/>
        <p:nvPr/>
      </p:nvGrpSpPr>
      <p:grpSpPr>
        <a:xfrm>
          <a:off x="0" y="0"/>
          <a:ext cx="0" cy="0"/>
          <a:chOff x="0" y="0"/>
          <a:chExt cx="0" cy="0"/>
        </a:xfrm>
      </p:grpSpPr>
      <p:sp>
        <p:nvSpPr>
          <p:cNvPr id="132" name="Google Shape;132;p5:notes"/>
          <p:cNvSpPr/>
          <p:nvPr>
            <p:ph idx="2" type="sldImg"/>
          </p:nvPr>
        </p:nvSpPr>
        <p:spPr>
          <a:xfrm>
            <a:off x="2360613" y="1143000"/>
            <a:ext cx="2136775"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3" name="Google Shape;133;p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34" name="Google Shape;134;p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AU"/>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 name="Shape 139"/>
        <p:cNvGrpSpPr/>
        <p:nvPr/>
      </p:nvGrpSpPr>
      <p:grpSpPr>
        <a:xfrm>
          <a:off x="0" y="0"/>
          <a:ext cx="0" cy="0"/>
          <a:chOff x="0" y="0"/>
          <a:chExt cx="0" cy="0"/>
        </a:xfrm>
      </p:grpSpPr>
      <p:sp>
        <p:nvSpPr>
          <p:cNvPr id="140" name="Google Shape;140;g1b202f1157a_4_0:notes"/>
          <p:cNvSpPr/>
          <p:nvPr>
            <p:ph idx="2" type="sldImg"/>
          </p:nvPr>
        </p:nvSpPr>
        <p:spPr>
          <a:xfrm>
            <a:off x="2360613" y="1143000"/>
            <a:ext cx="2136775"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1" name="Google Shape;141;g1b202f1157a_4_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42" name="Google Shape;142;g1b202f1157a_4_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AU"/>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7" name="Shape 147"/>
        <p:cNvGrpSpPr/>
        <p:nvPr/>
      </p:nvGrpSpPr>
      <p:grpSpPr>
        <a:xfrm>
          <a:off x="0" y="0"/>
          <a:ext cx="0" cy="0"/>
          <a:chOff x="0" y="0"/>
          <a:chExt cx="0" cy="0"/>
        </a:xfrm>
      </p:grpSpPr>
      <p:sp>
        <p:nvSpPr>
          <p:cNvPr id="148" name="Google Shape;148;g1b202f1157a_4_8:notes"/>
          <p:cNvSpPr/>
          <p:nvPr>
            <p:ph idx="2" type="sldImg"/>
          </p:nvPr>
        </p:nvSpPr>
        <p:spPr>
          <a:xfrm>
            <a:off x="2360613" y="1143000"/>
            <a:ext cx="2136775"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9" name="Google Shape;149;g1b202f1157a_4_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50" name="Google Shape;150;g1b202f1157a_4_8: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AU"/>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 name="Shape 155"/>
        <p:cNvGrpSpPr/>
        <p:nvPr/>
      </p:nvGrpSpPr>
      <p:grpSpPr>
        <a:xfrm>
          <a:off x="0" y="0"/>
          <a:ext cx="0" cy="0"/>
          <a:chOff x="0" y="0"/>
          <a:chExt cx="0" cy="0"/>
        </a:xfrm>
      </p:grpSpPr>
      <p:sp>
        <p:nvSpPr>
          <p:cNvPr id="156" name="Google Shape;156;g1aea6bbc134_0_0:notes"/>
          <p:cNvSpPr/>
          <p:nvPr>
            <p:ph idx="2" type="sldImg"/>
          </p:nvPr>
        </p:nvSpPr>
        <p:spPr>
          <a:xfrm>
            <a:off x="2360613" y="1143000"/>
            <a:ext cx="2136775"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7" name="Google Shape;157;g1aea6bbc134_0_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58" name="Google Shape;158;g1aea6bbc134_0_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AU"/>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3" name="Shape 163"/>
        <p:cNvGrpSpPr/>
        <p:nvPr/>
      </p:nvGrpSpPr>
      <p:grpSpPr>
        <a:xfrm>
          <a:off x="0" y="0"/>
          <a:ext cx="0" cy="0"/>
          <a:chOff x="0" y="0"/>
          <a:chExt cx="0" cy="0"/>
        </a:xfrm>
      </p:grpSpPr>
      <p:sp>
        <p:nvSpPr>
          <p:cNvPr id="164" name="Google Shape;164;g1b202f1157a_1_0:notes"/>
          <p:cNvSpPr/>
          <p:nvPr>
            <p:ph idx="2" type="sldImg"/>
          </p:nvPr>
        </p:nvSpPr>
        <p:spPr>
          <a:xfrm>
            <a:off x="2360613" y="1143000"/>
            <a:ext cx="2136775"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5" name="Google Shape;165;g1b202f1157a_1_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66" name="Google Shape;166;g1b202f1157a_1_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AU"/>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3" name="Shape 173"/>
        <p:cNvGrpSpPr/>
        <p:nvPr/>
      </p:nvGrpSpPr>
      <p:grpSpPr>
        <a:xfrm>
          <a:off x="0" y="0"/>
          <a:ext cx="0" cy="0"/>
          <a:chOff x="0" y="0"/>
          <a:chExt cx="0" cy="0"/>
        </a:xfrm>
      </p:grpSpPr>
      <p:sp>
        <p:nvSpPr>
          <p:cNvPr id="174" name="Google Shape;174;g1b202f1157a_2_0:notes"/>
          <p:cNvSpPr/>
          <p:nvPr>
            <p:ph idx="2" type="sldImg"/>
          </p:nvPr>
        </p:nvSpPr>
        <p:spPr>
          <a:xfrm>
            <a:off x="2360613" y="1143000"/>
            <a:ext cx="2136775"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5" name="Google Shape;175;g1b202f1157a_2_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76" name="Google Shape;176;g1b202f1157a_2_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AU"/>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1" name="Shape 181"/>
        <p:cNvGrpSpPr/>
        <p:nvPr/>
      </p:nvGrpSpPr>
      <p:grpSpPr>
        <a:xfrm>
          <a:off x="0" y="0"/>
          <a:ext cx="0" cy="0"/>
          <a:chOff x="0" y="0"/>
          <a:chExt cx="0" cy="0"/>
        </a:xfrm>
      </p:grpSpPr>
      <p:sp>
        <p:nvSpPr>
          <p:cNvPr id="182" name="Google Shape;182;g1b202f1157a_1_15:notes"/>
          <p:cNvSpPr/>
          <p:nvPr>
            <p:ph idx="2" type="sldImg"/>
          </p:nvPr>
        </p:nvSpPr>
        <p:spPr>
          <a:xfrm>
            <a:off x="2360613" y="1143000"/>
            <a:ext cx="2136775"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3" name="Google Shape;183;g1b202f1157a_1_1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84" name="Google Shape;184;g1b202f1157a_1_15: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AU"/>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6" name="Shape 196"/>
        <p:cNvGrpSpPr/>
        <p:nvPr/>
      </p:nvGrpSpPr>
      <p:grpSpPr>
        <a:xfrm>
          <a:off x="0" y="0"/>
          <a:ext cx="0" cy="0"/>
          <a:chOff x="0" y="0"/>
          <a:chExt cx="0" cy="0"/>
        </a:xfrm>
      </p:grpSpPr>
      <p:sp>
        <p:nvSpPr>
          <p:cNvPr id="197" name="Google Shape;197;g1b9dce6bbd6_1_3:notes"/>
          <p:cNvSpPr/>
          <p:nvPr>
            <p:ph idx="2" type="sldImg"/>
          </p:nvPr>
        </p:nvSpPr>
        <p:spPr>
          <a:xfrm>
            <a:off x="2360613" y="1143000"/>
            <a:ext cx="2136775"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98" name="Google Shape;198;g1b9dce6bbd6_1_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99" name="Google Shape;199;g1b9dce6bbd6_1_3: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AU"/>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4" name="Shape 204"/>
        <p:cNvGrpSpPr/>
        <p:nvPr/>
      </p:nvGrpSpPr>
      <p:grpSpPr>
        <a:xfrm>
          <a:off x="0" y="0"/>
          <a:ext cx="0" cy="0"/>
          <a:chOff x="0" y="0"/>
          <a:chExt cx="0" cy="0"/>
        </a:xfrm>
      </p:grpSpPr>
      <p:sp>
        <p:nvSpPr>
          <p:cNvPr id="205" name="Google Shape;205;g1b9dce6bbd6_0_0:notes"/>
          <p:cNvSpPr/>
          <p:nvPr>
            <p:ph idx="2" type="sldImg"/>
          </p:nvPr>
        </p:nvSpPr>
        <p:spPr>
          <a:xfrm>
            <a:off x="2360613" y="1143000"/>
            <a:ext cx="2136775"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06" name="Google Shape;206;g1b9dce6bbd6_0_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07" name="Google Shape;207;g1b9dce6bbd6_0_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AU"/>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5" name="Shape 15"/>
        <p:cNvGrpSpPr/>
        <p:nvPr/>
      </p:nvGrpSpPr>
      <p:grpSpPr>
        <a:xfrm>
          <a:off x="0" y="0"/>
          <a:ext cx="0" cy="0"/>
          <a:chOff x="0" y="0"/>
          <a:chExt cx="0" cy="0"/>
        </a:xfrm>
      </p:grpSpPr>
      <p:sp>
        <p:nvSpPr>
          <p:cNvPr id="16" name="Google Shape;16;p8"/>
          <p:cNvSpPr txBox="1"/>
          <p:nvPr>
            <p:ph type="ctrTitle"/>
          </p:nvPr>
        </p:nvSpPr>
        <p:spPr>
          <a:xfrm>
            <a:off x="514350" y="1621191"/>
            <a:ext cx="5829300" cy="3448756"/>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4500"/>
              <a:buFont typeface="Calibri"/>
              <a:buNone/>
              <a:defRPr sz="45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 name="Google Shape;17;p8"/>
          <p:cNvSpPr txBox="1"/>
          <p:nvPr>
            <p:ph idx="1" type="subTitle"/>
          </p:nvPr>
        </p:nvSpPr>
        <p:spPr>
          <a:xfrm>
            <a:off x="857250" y="5202944"/>
            <a:ext cx="5143500" cy="2391656"/>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750"/>
              </a:spcBef>
              <a:spcAft>
                <a:spcPts val="0"/>
              </a:spcAft>
              <a:buClr>
                <a:schemeClr val="dk1"/>
              </a:buClr>
              <a:buSzPts val="1800"/>
              <a:buNone/>
              <a:defRPr sz="1800"/>
            </a:lvl1pPr>
            <a:lvl2pPr lvl="1" algn="ctr">
              <a:lnSpc>
                <a:spcPct val="90000"/>
              </a:lnSpc>
              <a:spcBef>
                <a:spcPts val="375"/>
              </a:spcBef>
              <a:spcAft>
                <a:spcPts val="0"/>
              </a:spcAft>
              <a:buClr>
                <a:schemeClr val="dk1"/>
              </a:buClr>
              <a:buSzPts val="1500"/>
              <a:buNone/>
              <a:defRPr sz="1500"/>
            </a:lvl2pPr>
            <a:lvl3pPr lvl="2" algn="ctr">
              <a:lnSpc>
                <a:spcPct val="90000"/>
              </a:lnSpc>
              <a:spcBef>
                <a:spcPts val="375"/>
              </a:spcBef>
              <a:spcAft>
                <a:spcPts val="0"/>
              </a:spcAft>
              <a:buClr>
                <a:schemeClr val="dk1"/>
              </a:buClr>
              <a:buSzPts val="1350"/>
              <a:buNone/>
              <a:defRPr sz="1350"/>
            </a:lvl3pPr>
            <a:lvl4pPr lvl="3" algn="ctr">
              <a:lnSpc>
                <a:spcPct val="90000"/>
              </a:lnSpc>
              <a:spcBef>
                <a:spcPts val="375"/>
              </a:spcBef>
              <a:spcAft>
                <a:spcPts val="0"/>
              </a:spcAft>
              <a:buClr>
                <a:schemeClr val="dk1"/>
              </a:buClr>
              <a:buSzPts val="1200"/>
              <a:buNone/>
              <a:defRPr sz="1200"/>
            </a:lvl4pPr>
            <a:lvl5pPr lvl="4" algn="ctr">
              <a:lnSpc>
                <a:spcPct val="90000"/>
              </a:lnSpc>
              <a:spcBef>
                <a:spcPts val="375"/>
              </a:spcBef>
              <a:spcAft>
                <a:spcPts val="0"/>
              </a:spcAft>
              <a:buClr>
                <a:schemeClr val="dk1"/>
              </a:buClr>
              <a:buSzPts val="1200"/>
              <a:buNone/>
              <a:defRPr sz="1200"/>
            </a:lvl5pPr>
            <a:lvl6pPr lvl="5" algn="ctr">
              <a:lnSpc>
                <a:spcPct val="90000"/>
              </a:lnSpc>
              <a:spcBef>
                <a:spcPts val="375"/>
              </a:spcBef>
              <a:spcAft>
                <a:spcPts val="0"/>
              </a:spcAft>
              <a:buClr>
                <a:schemeClr val="dk1"/>
              </a:buClr>
              <a:buSzPts val="1200"/>
              <a:buNone/>
              <a:defRPr sz="1200"/>
            </a:lvl6pPr>
            <a:lvl7pPr lvl="6" algn="ctr">
              <a:lnSpc>
                <a:spcPct val="90000"/>
              </a:lnSpc>
              <a:spcBef>
                <a:spcPts val="375"/>
              </a:spcBef>
              <a:spcAft>
                <a:spcPts val="0"/>
              </a:spcAft>
              <a:buClr>
                <a:schemeClr val="dk1"/>
              </a:buClr>
              <a:buSzPts val="1200"/>
              <a:buNone/>
              <a:defRPr sz="1200"/>
            </a:lvl7pPr>
            <a:lvl8pPr lvl="7" algn="ctr">
              <a:lnSpc>
                <a:spcPct val="90000"/>
              </a:lnSpc>
              <a:spcBef>
                <a:spcPts val="375"/>
              </a:spcBef>
              <a:spcAft>
                <a:spcPts val="0"/>
              </a:spcAft>
              <a:buClr>
                <a:schemeClr val="dk1"/>
              </a:buClr>
              <a:buSzPts val="1200"/>
              <a:buNone/>
              <a:defRPr sz="1200"/>
            </a:lvl8pPr>
            <a:lvl9pPr lvl="8" algn="ctr">
              <a:lnSpc>
                <a:spcPct val="90000"/>
              </a:lnSpc>
              <a:spcBef>
                <a:spcPts val="375"/>
              </a:spcBef>
              <a:spcAft>
                <a:spcPts val="0"/>
              </a:spcAft>
              <a:buClr>
                <a:schemeClr val="dk1"/>
              </a:buClr>
              <a:buSzPts val="1200"/>
              <a:buNone/>
              <a:defRPr sz="1200"/>
            </a:lvl9pPr>
          </a:lstStyle>
          <a:p/>
        </p:txBody>
      </p:sp>
      <p:sp>
        <p:nvSpPr>
          <p:cNvPr id="18" name="Google Shape;18;p8"/>
          <p:cNvSpPr txBox="1"/>
          <p:nvPr>
            <p:ph idx="10" type="dt"/>
          </p:nvPr>
        </p:nvSpPr>
        <p:spPr>
          <a:xfrm>
            <a:off x="471488" y="9181397"/>
            <a:ext cx="1543050" cy="527403"/>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 name="Google Shape;19;p8"/>
          <p:cNvSpPr txBox="1"/>
          <p:nvPr>
            <p:ph idx="11" type="ftr"/>
          </p:nvPr>
        </p:nvSpPr>
        <p:spPr>
          <a:xfrm>
            <a:off x="2271713" y="9181397"/>
            <a:ext cx="2314575" cy="527403"/>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 name="Google Shape;20;p8"/>
          <p:cNvSpPr txBox="1"/>
          <p:nvPr>
            <p:ph idx="12" type="sldNum"/>
          </p:nvPr>
        </p:nvSpPr>
        <p:spPr>
          <a:xfrm>
            <a:off x="4843463" y="9181397"/>
            <a:ext cx="1543050" cy="527403"/>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AU"/>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1" name="Shape 21"/>
        <p:cNvGrpSpPr/>
        <p:nvPr/>
      </p:nvGrpSpPr>
      <p:grpSpPr>
        <a:xfrm>
          <a:off x="0" y="0"/>
          <a:ext cx="0" cy="0"/>
          <a:chOff x="0" y="0"/>
          <a:chExt cx="0" cy="0"/>
        </a:xfrm>
      </p:grpSpPr>
      <p:sp>
        <p:nvSpPr>
          <p:cNvPr id="22" name="Google Shape;22;p9"/>
          <p:cNvSpPr txBox="1"/>
          <p:nvPr>
            <p:ph type="title"/>
          </p:nvPr>
        </p:nvSpPr>
        <p:spPr>
          <a:xfrm>
            <a:off x="471488" y="527405"/>
            <a:ext cx="5915025" cy="191470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 name="Google Shape;23;p9"/>
          <p:cNvSpPr txBox="1"/>
          <p:nvPr>
            <p:ph idx="1" type="body"/>
          </p:nvPr>
        </p:nvSpPr>
        <p:spPr>
          <a:xfrm>
            <a:off x="471488" y="2637014"/>
            <a:ext cx="5915025" cy="6285266"/>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750"/>
              </a:spcBef>
              <a:spcAft>
                <a:spcPts val="0"/>
              </a:spcAft>
              <a:buClr>
                <a:schemeClr val="dk1"/>
              </a:buClr>
              <a:buSzPts val="1800"/>
              <a:buChar char="•"/>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24" name="Google Shape;24;p9"/>
          <p:cNvSpPr txBox="1"/>
          <p:nvPr>
            <p:ph idx="10" type="dt"/>
          </p:nvPr>
        </p:nvSpPr>
        <p:spPr>
          <a:xfrm>
            <a:off x="471488" y="9181397"/>
            <a:ext cx="1543050" cy="527403"/>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 name="Google Shape;25;p9"/>
          <p:cNvSpPr txBox="1"/>
          <p:nvPr>
            <p:ph idx="11" type="ftr"/>
          </p:nvPr>
        </p:nvSpPr>
        <p:spPr>
          <a:xfrm>
            <a:off x="2271713" y="9181397"/>
            <a:ext cx="2314575" cy="527403"/>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 name="Google Shape;26;p9"/>
          <p:cNvSpPr txBox="1"/>
          <p:nvPr>
            <p:ph idx="12" type="sldNum"/>
          </p:nvPr>
        </p:nvSpPr>
        <p:spPr>
          <a:xfrm>
            <a:off x="4843463" y="9181397"/>
            <a:ext cx="1543050" cy="527403"/>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AU"/>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7" name="Shape 27"/>
        <p:cNvGrpSpPr/>
        <p:nvPr/>
      </p:nvGrpSpPr>
      <p:grpSpPr>
        <a:xfrm>
          <a:off x="0" y="0"/>
          <a:ext cx="0" cy="0"/>
          <a:chOff x="0" y="0"/>
          <a:chExt cx="0" cy="0"/>
        </a:xfrm>
      </p:grpSpPr>
      <p:sp>
        <p:nvSpPr>
          <p:cNvPr id="28" name="Google Shape;28;p10"/>
          <p:cNvSpPr txBox="1"/>
          <p:nvPr>
            <p:ph type="title"/>
          </p:nvPr>
        </p:nvSpPr>
        <p:spPr>
          <a:xfrm>
            <a:off x="467916" y="2469624"/>
            <a:ext cx="5915025" cy="412062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4500"/>
              <a:buFont typeface="Calibri"/>
              <a:buNone/>
              <a:defRPr sz="45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 name="Google Shape;29;p10"/>
          <p:cNvSpPr txBox="1"/>
          <p:nvPr>
            <p:ph idx="1" type="body"/>
          </p:nvPr>
        </p:nvSpPr>
        <p:spPr>
          <a:xfrm>
            <a:off x="467916" y="6629226"/>
            <a:ext cx="5915025" cy="216693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750"/>
              </a:spcBef>
              <a:spcAft>
                <a:spcPts val="0"/>
              </a:spcAft>
              <a:buClr>
                <a:schemeClr val="dk1"/>
              </a:buClr>
              <a:buSzPts val="1800"/>
              <a:buNone/>
              <a:defRPr sz="1800">
                <a:solidFill>
                  <a:schemeClr val="dk1"/>
                </a:solidFill>
              </a:defRPr>
            </a:lvl1pPr>
            <a:lvl2pPr indent="-228600" lvl="1" marL="914400" algn="l">
              <a:lnSpc>
                <a:spcPct val="90000"/>
              </a:lnSpc>
              <a:spcBef>
                <a:spcPts val="375"/>
              </a:spcBef>
              <a:spcAft>
                <a:spcPts val="0"/>
              </a:spcAft>
              <a:buClr>
                <a:srgbClr val="888888"/>
              </a:buClr>
              <a:buSzPts val="1500"/>
              <a:buNone/>
              <a:defRPr sz="1500">
                <a:solidFill>
                  <a:srgbClr val="888888"/>
                </a:solidFill>
              </a:defRPr>
            </a:lvl2pPr>
            <a:lvl3pPr indent="-228600" lvl="2" marL="1371600" algn="l">
              <a:lnSpc>
                <a:spcPct val="90000"/>
              </a:lnSpc>
              <a:spcBef>
                <a:spcPts val="375"/>
              </a:spcBef>
              <a:spcAft>
                <a:spcPts val="0"/>
              </a:spcAft>
              <a:buClr>
                <a:srgbClr val="888888"/>
              </a:buClr>
              <a:buSzPts val="1350"/>
              <a:buNone/>
              <a:defRPr sz="1350">
                <a:solidFill>
                  <a:srgbClr val="888888"/>
                </a:solidFill>
              </a:defRPr>
            </a:lvl3pPr>
            <a:lvl4pPr indent="-228600" lvl="3" marL="1828800" algn="l">
              <a:lnSpc>
                <a:spcPct val="90000"/>
              </a:lnSpc>
              <a:spcBef>
                <a:spcPts val="375"/>
              </a:spcBef>
              <a:spcAft>
                <a:spcPts val="0"/>
              </a:spcAft>
              <a:buClr>
                <a:srgbClr val="888888"/>
              </a:buClr>
              <a:buSzPts val="1200"/>
              <a:buNone/>
              <a:defRPr sz="1200">
                <a:solidFill>
                  <a:srgbClr val="888888"/>
                </a:solidFill>
              </a:defRPr>
            </a:lvl4pPr>
            <a:lvl5pPr indent="-228600" lvl="4" marL="2286000" algn="l">
              <a:lnSpc>
                <a:spcPct val="90000"/>
              </a:lnSpc>
              <a:spcBef>
                <a:spcPts val="375"/>
              </a:spcBef>
              <a:spcAft>
                <a:spcPts val="0"/>
              </a:spcAft>
              <a:buClr>
                <a:srgbClr val="888888"/>
              </a:buClr>
              <a:buSzPts val="1200"/>
              <a:buNone/>
              <a:defRPr sz="1200">
                <a:solidFill>
                  <a:srgbClr val="888888"/>
                </a:solidFill>
              </a:defRPr>
            </a:lvl5pPr>
            <a:lvl6pPr indent="-228600" lvl="5" marL="2743200" algn="l">
              <a:lnSpc>
                <a:spcPct val="90000"/>
              </a:lnSpc>
              <a:spcBef>
                <a:spcPts val="375"/>
              </a:spcBef>
              <a:spcAft>
                <a:spcPts val="0"/>
              </a:spcAft>
              <a:buClr>
                <a:srgbClr val="888888"/>
              </a:buClr>
              <a:buSzPts val="1200"/>
              <a:buNone/>
              <a:defRPr sz="1200">
                <a:solidFill>
                  <a:srgbClr val="888888"/>
                </a:solidFill>
              </a:defRPr>
            </a:lvl6pPr>
            <a:lvl7pPr indent="-228600" lvl="6" marL="3200400" algn="l">
              <a:lnSpc>
                <a:spcPct val="90000"/>
              </a:lnSpc>
              <a:spcBef>
                <a:spcPts val="375"/>
              </a:spcBef>
              <a:spcAft>
                <a:spcPts val="0"/>
              </a:spcAft>
              <a:buClr>
                <a:srgbClr val="888888"/>
              </a:buClr>
              <a:buSzPts val="1200"/>
              <a:buNone/>
              <a:defRPr sz="1200">
                <a:solidFill>
                  <a:srgbClr val="888888"/>
                </a:solidFill>
              </a:defRPr>
            </a:lvl7pPr>
            <a:lvl8pPr indent="-228600" lvl="7" marL="3657600" algn="l">
              <a:lnSpc>
                <a:spcPct val="90000"/>
              </a:lnSpc>
              <a:spcBef>
                <a:spcPts val="375"/>
              </a:spcBef>
              <a:spcAft>
                <a:spcPts val="0"/>
              </a:spcAft>
              <a:buClr>
                <a:srgbClr val="888888"/>
              </a:buClr>
              <a:buSzPts val="1200"/>
              <a:buNone/>
              <a:defRPr sz="1200">
                <a:solidFill>
                  <a:srgbClr val="888888"/>
                </a:solidFill>
              </a:defRPr>
            </a:lvl8pPr>
            <a:lvl9pPr indent="-228600" lvl="8" marL="4114800" algn="l">
              <a:lnSpc>
                <a:spcPct val="90000"/>
              </a:lnSpc>
              <a:spcBef>
                <a:spcPts val="375"/>
              </a:spcBef>
              <a:spcAft>
                <a:spcPts val="0"/>
              </a:spcAft>
              <a:buClr>
                <a:srgbClr val="888888"/>
              </a:buClr>
              <a:buSzPts val="1200"/>
              <a:buNone/>
              <a:defRPr sz="1200">
                <a:solidFill>
                  <a:srgbClr val="888888"/>
                </a:solidFill>
              </a:defRPr>
            </a:lvl9pPr>
          </a:lstStyle>
          <a:p/>
        </p:txBody>
      </p:sp>
      <p:sp>
        <p:nvSpPr>
          <p:cNvPr id="30" name="Google Shape;30;p10"/>
          <p:cNvSpPr txBox="1"/>
          <p:nvPr>
            <p:ph idx="10" type="dt"/>
          </p:nvPr>
        </p:nvSpPr>
        <p:spPr>
          <a:xfrm>
            <a:off x="471488" y="9181397"/>
            <a:ext cx="1543050" cy="527403"/>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1" name="Google Shape;31;p10"/>
          <p:cNvSpPr txBox="1"/>
          <p:nvPr>
            <p:ph idx="11" type="ftr"/>
          </p:nvPr>
        </p:nvSpPr>
        <p:spPr>
          <a:xfrm>
            <a:off x="2271713" y="9181397"/>
            <a:ext cx="2314575" cy="527403"/>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2" name="Google Shape;32;p10"/>
          <p:cNvSpPr txBox="1"/>
          <p:nvPr>
            <p:ph idx="12" type="sldNum"/>
          </p:nvPr>
        </p:nvSpPr>
        <p:spPr>
          <a:xfrm>
            <a:off x="4843463" y="9181397"/>
            <a:ext cx="1543050" cy="527403"/>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AU"/>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3" name="Shape 33"/>
        <p:cNvGrpSpPr/>
        <p:nvPr/>
      </p:nvGrpSpPr>
      <p:grpSpPr>
        <a:xfrm>
          <a:off x="0" y="0"/>
          <a:ext cx="0" cy="0"/>
          <a:chOff x="0" y="0"/>
          <a:chExt cx="0" cy="0"/>
        </a:xfrm>
      </p:grpSpPr>
      <p:sp>
        <p:nvSpPr>
          <p:cNvPr id="34" name="Google Shape;34;p11"/>
          <p:cNvSpPr txBox="1"/>
          <p:nvPr>
            <p:ph type="title"/>
          </p:nvPr>
        </p:nvSpPr>
        <p:spPr>
          <a:xfrm>
            <a:off x="471488" y="527405"/>
            <a:ext cx="5915025" cy="191470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5" name="Google Shape;35;p11"/>
          <p:cNvSpPr txBox="1"/>
          <p:nvPr>
            <p:ph idx="1" type="body"/>
          </p:nvPr>
        </p:nvSpPr>
        <p:spPr>
          <a:xfrm>
            <a:off x="471488" y="2637014"/>
            <a:ext cx="2914650" cy="6285266"/>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750"/>
              </a:spcBef>
              <a:spcAft>
                <a:spcPts val="0"/>
              </a:spcAft>
              <a:buClr>
                <a:schemeClr val="dk1"/>
              </a:buClr>
              <a:buSzPts val="1800"/>
              <a:buChar char="•"/>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36" name="Google Shape;36;p11"/>
          <p:cNvSpPr txBox="1"/>
          <p:nvPr>
            <p:ph idx="2" type="body"/>
          </p:nvPr>
        </p:nvSpPr>
        <p:spPr>
          <a:xfrm>
            <a:off x="3471863" y="2637014"/>
            <a:ext cx="2914650" cy="6285266"/>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750"/>
              </a:spcBef>
              <a:spcAft>
                <a:spcPts val="0"/>
              </a:spcAft>
              <a:buClr>
                <a:schemeClr val="dk1"/>
              </a:buClr>
              <a:buSzPts val="1800"/>
              <a:buChar char="•"/>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37" name="Google Shape;37;p11"/>
          <p:cNvSpPr txBox="1"/>
          <p:nvPr>
            <p:ph idx="10" type="dt"/>
          </p:nvPr>
        </p:nvSpPr>
        <p:spPr>
          <a:xfrm>
            <a:off x="471488" y="9181397"/>
            <a:ext cx="1543050" cy="527403"/>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8" name="Google Shape;38;p11"/>
          <p:cNvSpPr txBox="1"/>
          <p:nvPr>
            <p:ph idx="11" type="ftr"/>
          </p:nvPr>
        </p:nvSpPr>
        <p:spPr>
          <a:xfrm>
            <a:off x="2271713" y="9181397"/>
            <a:ext cx="2314575" cy="527403"/>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9" name="Google Shape;39;p11"/>
          <p:cNvSpPr txBox="1"/>
          <p:nvPr>
            <p:ph idx="12" type="sldNum"/>
          </p:nvPr>
        </p:nvSpPr>
        <p:spPr>
          <a:xfrm>
            <a:off x="4843463" y="9181397"/>
            <a:ext cx="1543050" cy="527403"/>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AU"/>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0" name="Shape 40"/>
        <p:cNvGrpSpPr/>
        <p:nvPr/>
      </p:nvGrpSpPr>
      <p:grpSpPr>
        <a:xfrm>
          <a:off x="0" y="0"/>
          <a:ext cx="0" cy="0"/>
          <a:chOff x="0" y="0"/>
          <a:chExt cx="0" cy="0"/>
        </a:xfrm>
      </p:grpSpPr>
      <p:sp>
        <p:nvSpPr>
          <p:cNvPr id="41" name="Google Shape;41;p12"/>
          <p:cNvSpPr txBox="1"/>
          <p:nvPr>
            <p:ph type="title"/>
          </p:nvPr>
        </p:nvSpPr>
        <p:spPr>
          <a:xfrm>
            <a:off x="472381" y="527405"/>
            <a:ext cx="5915025" cy="191470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2" name="Google Shape;42;p12"/>
          <p:cNvSpPr txBox="1"/>
          <p:nvPr>
            <p:ph idx="1" type="body"/>
          </p:nvPr>
        </p:nvSpPr>
        <p:spPr>
          <a:xfrm>
            <a:off x="472381" y="2428347"/>
            <a:ext cx="2901255" cy="1190095"/>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750"/>
              </a:spcBef>
              <a:spcAft>
                <a:spcPts val="0"/>
              </a:spcAft>
              <a:buClr>
                <a:schemeClr val="dk1"/>
              </a:buClr>
              <a:buSzPts val="1800"/>
              <a:buNone/>
              <a:defRPr b="1" sz="1800"/>
            </a:lvl1pPr>
            <a:lvl2pPr indent="-228600" lvl="1" marL="914400" algn="l">
              <a:lnSpc>
                <a:spcPct val="90000"/>
              </a:lnSpc>
              <a:spcBef>
                <a:spcPts val="375"/>
              </a:spcBef>
              <a:spcAft>
                <a:spcPts val="0"/>
              </a:spcAft>
              <a:buClr>
                <a:schemeClr val="dk1"/>
              </a:buClr>
              <a:buSzPts val="1500"/>
              <a:buNone/>
              <a:defRPr b="1" sz="1500"/>
            </a:lvl2pPr>
            <a:lvl3pPr indent="-228600" lvl="2" marL="1371600" algn="l">
              <a:lnSpc>
                <a:spcPct val="90000"/>
              </a:lnSpc>
              <a:spcBef>
                <a:spcPts val="375"/>
              </a:spcBef>
              <a:spcAft>
                <a:spcPts val="0"/>
              </a:spcAft>
              <a:buClr>
                <a:schemeClr val="dk1"/>
              </a:buClr>
              <a:buSzPts val="1350"/>
              <a:buNone/>
              <a:defRPr b="1" sz="1350"/>
            </a:lvl3pPr>
            <a:lvl4pPr indent="-228600" lvl="3" marL="1828800" algn="l">
              <a:lnSpc>
                <a:spcPct val="90000"/>
              </a:lnSpc>
              <a:spcBef>
                <a:spcPts val="375"/>
              </a:spcBef>
              <a:spcAft>
                <a:spcPts val="0"/>
              </a:spcAft>
              <a:buClr>
                <a:schemeClr val="dk1"/>
              </a:buClr>
              <a:buSzPts val="1200"/>
              <a:buNone/>
              <a:defRPr b="1" sz="1200"/>
            </a:lvl4pPr>
            <a:lvl5pPr indent="-228600" lvl="4" marL="2286000" algn="l">
              <a:lnSpc>
                <a:spcPct val="90000"/>
              </a:lnSpc>
              <a:spcBef>
                <a:spcPts val="375"/>
              </a:spcBef>
              <a:spcAft>
                <a:spcPts val="0"/>
              </a:spcAft>
              <a:buClr>
                <a:schemeClr val="dk1"/>
              </a:buClr>
              <a:buSzPts val="1200"/>
              <a:buNone/>
              <a:defRPr b="1" sz="1200"/>
            </a:lvl5pPr>
            <a:lvl6pPr indent="-228600" lvl="5" marL="2743200" algn="l">
              <a:lnSpc>
                <a:spcPct val="90000"/>
              </a:lnSpc>
              <a:spcBef>
                <a:spcPts val="375"/>
              </a:spcBef>
              <a:spcAft>
                <a:spcPts val="0"/>
              </a:spcAft>
              <a:buClr>
                <a:schemeClr val="dk1"/>
              </a:buClr>
              <a:buSzPts val="1200"/>
              <a:buNone/>
              <a:defRPr b="1" sz="1200"/>
            </a:lvl6pPr>
            <a:lvl7pPr indent="-228600" lvl="6" marL="3200400" algn="l">
              <a:lnSpc>
                <a:spcPct val="90000"/>
              </a:lnSpc>
              <a:spcBef>
                <a:spcPts val="375"/>
              </a:spcBef>
              <a:spcAft>
                <a:spcPts val="0"/>
              </a:spcAft>
              <a:buClr>
                <a:schemeClr val="dk1"/>
              </a:buClr>
              <a:buSzPts val="1200"/>
              <a:buNone/>
              <a:defRPr b="1" sz="1200"/>
            </a:lvl7pPr>
            <a:lvl8pPr indent="-228600" lvl="7" marL="3657600" algn="l">
              <a:lnSpc>
                <a:spcPct val="90000"/>
              </a:lnSpc>
              <a:spcBef>
                <a:spcPts val="375"/>
              </a:spcBef>
              <a:spcAft>
                <a:spcPts val="0"/>
              </a:spcAft>
              <a:buClr>
                <a:schemeClr val="dk1"/>
              </a:buClr>
              <a:buSzPts val="1200"/>
              <a:buNone/>
              <a:defRPr b="1" sz="1200"/>
            </a:lvl8pPr>
            <a:lvl9pPr indent="-228600" lvl="8" marL="4114800" algn="l">
              <a:lnSpc>
                <a:spcPct val="90000"/>
              </a:lnSpc>
              <a:spcBef>
                <a:spcPts val="375"/>
              </a:spcBef>
              <a:spcAft>
                <a:spcPts val="0"/>
              </a:spcAft>
              <a:buClr>
                <a:schemeClr val="dk1"/>
              </a:buClr>
              <a:buSzPts val="1200"/>
              <a:buNone/>
              <a:defRPr b="1" sz="1200"/>
            </a:lvl9pPr>
          </a:lstStyle>
          <a:p/>
        </p:txBody>
      </p:sp>
      <p:sp>
        <p:nvSpPr>
          <p:cNvPr id="43" name="Google Shape;43;p12"/>
          <p:cNvSpPr txBox="1"/>
          <p:nvPr>
            <p:ph idx="2" type="body"/>
          </p:nvPr>
        </p:nvSpPr>
        <p:spPr>
          <a:xfrm>
            <a:off x="472381" y="3618442"/>
            <a:ext cx="2901255" cy="5322183"/>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750"/>
              </a:spcBef>
              <a:spcAft>
                <a:spcPts val="0"/>
              </a:spcAft>
              <a:buClr>
                <a:schemeClr val="dk1"/>
              </a:buClr>
              <a:buSzPts val="1800"/>
              <a:buChar char="•"/>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44" name="Google Shape;44;p12"/>
          <p:cNvSpPr txBox="1"/>
          <p:nvPr>
            <p:ph idx="3" type="body"/>
          </p:nvPr>
        </p:nvSpPr>
        <p:spPr>
          <a:xfrm>
            <a:off x="3471863" y="2428347"/>
            <a:ext cx="2915543" cy="1190095"/>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750"/>
              </a:spcBef>
              <a:spcAft>
                <a:spcPts val="0"/>
              </a:spcAft>
              <a:buClr>
                <a:schemeClr val="dk1"/>
              </a:buClr>
              <a:buSzPts val="1800"/>
              <a:buNone/>
              <a:defRPr b="1" sz="1800"/>
            </a:lvl1pPr>
            <a:lvl2pPr indent="-228600" lvl="1" marL="914400" algn="l">
              <a:lnSpc>
                <a:spcPct val="90000"/>
              </a:lnSpc>
              <a:spcBef>
                <a:spcPts val="375"/>
              </a:spcBef>
              <a:spcAft>
                <a:spcPts val="0"/>
              </a:spcAft>
              <a:buClr>
                <a:schemeClr val="dk1"/>
              </a:buClr>
              <a:buSzPts val="1500"/>
              <a:buNone/>
              <a:defRPr b="1" sz="1500"/>
            </a:lvl2pPr>
            <a:lvl3pPr indent="-228600" lvl="2" marL="1371600" algn="l">
              <a:lnSpc>
                <a:spcPct val="90000"/>
              </a:lnSpc>
              <a:spcBef>
                <a:spcPts val="375"/>
              </a:spcBef>
              <a:spcAft>
                <a:spcPts val="0"/>
              </a:spcAft>
              <a:buClr>
                <a:schemeClr val="dk1"/>
              </a:buClr>
              <a:buSzPts val="1350"/>
              <a:buNone/>
              <a:defRPr b="1" sz="1350"/>
            </a:lvl3pPr>
            <a:lvl4pPr indent="-228600" lvl="3" marL="1828800" algn="l">
              <a:lnSpc>
                <a:spcPct val="90000"/>
              </a:lnSpc>
              <a:spcBef>
                <a:spcPts val="375"/>
              </a:spcBef>
              <a:spcAft>
                <a:spcPts val="0"/>
              </a:spcAft>
              <a:buClr>
                <a:schemeClr val="dk1"/>
              </a:buClr>
              <a:buSzPts val="1200"/>
              <a:buNone/>
              <a:defRPr b="1" sz="1200"/>
            </a:lvl4pPr>
            <a:lvl5pPr indent="-228600" lvl="4" marL="2286000" algn="l">
              <a:lnSpc>
                <a:spcPct val="90000"/>
              </a:lnSpc>
              <a:spcBef>
                <a:spcPts val="375"/>
              </a:spcBef>
              <a:spcAft>
                <a:spcPts val="0"/>
              </a:spcAft>
              <a:buClr>
                <a:schemeClr val="dk1"/>
              </a:buClr>
              <a:buSzPts val="1200"/>
              <a:buNone/>
              <a:defRPr b="1" sz="1200"/>
            </a:lvl5pPr>
            <a:lvl6pPr indent="-228600" lvl="5" marL="2743200" algn="l">
              <a:lnSpc>
                <a:spcPct val="90000"/>
              </a:lnSpc>
              <a:spcBef>
                <a:spcPts val="375"/>
              </a:spcBef>
              <a:spcAft>
                <a:spcPts val="0"/>
              </a:spcAft>
              <a:buClr>
                <a:schemeClr val="dk1"/>
              </a:buClr>
              <a:buSzPts val="1200"/>
              <a:buNone/>
              <a:defRPr b="1" sz="1200"/>
            </a:lvl6pPr>
            <a:lvl7pPr indent="-228600" lvl="6" marL="3200400" algn="l">
              <a:lnSpc>
                <a:spcPct val="90000"/>
              </a:lnSpc>
              <a:spcBef>
                <a:spcPts val="375"/>
              </a:spcBef>
              <a:spcAft>
                <a:spcPts val="0"/>
              </a:spcAft>
              <a:buClr>
                <a:schemeClr val="dk1"/>
              </a:buClr>
              <a:buSzPts val="1200"/>
              <a:buNone/>
              <a:defRPr b="1" sz="1200"/>
            </a:lvl7pPr>
            <a:lvl8pPr indent="-228600" lvl="7" marL="3657600" algn="l">
              <a:lnSpc>
                <a:spcPct val="90000"/>
              </a:lnSpc>
              <a:spcBef>
                <a:spcPts val="375"/>
              </a:spcBef>
              <a:spcAft>
                <a:spcPts val="0"/>
              </a:spcAft>
              <a:buClr>
                <a:schemeClr val="dk1"/>
              </a:buClr>
              <a:buSzPts val="1200"/>
              <a:buNone/>
              <a:defRPr b="1" sz="1200"/>
            </a:lvl8pPr>
            <a:lvl9pPr indent="-228600" lvl="8" marL="4114800" algn="l">
              <a:lnSpc>
                <a:spcPct val="90000"/>
              </a:lnSpc>
              <a:spcBef>
                <a:spcPts val="375"/>
              </a:spcBef>
              <a:spcAft>
                <a:spcPts val="0"/>
              </a:spcAft>
              <a:buClr>
                <a:schemeClr val="dk1"/>
              </a:buClr>
              <a:buSzPts val="1200"/>
              <a:buNone/>
              <a:defRPr b="1" sz="1200"/>
            </a:lvl9pPr>
          </a:lstStyle>
          <a:p/>
        </p:txBody>
      </p:sp>
      <p:sp>
        <p:nvSpPr>
          <p:cNvPr id="45" name="Google Shape;45;p12"/>
          <p:cNvSpPr txBox="1"/>
          <p:nvPr>
            <p:ph idx="4" type="body"/>
          </p:nvPr>
        </p:nvSpPr>
        <p:spPr>
          <a:xfrm>
            <a:off x="3471863" y="3618442"/>
            <a:ext cx="2915543" cy="5322183"/>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750"/>
              </a:spcBef>
              <a:spcAft>
                <a:spcPts val="0"/>
              </a:spcAft>
              <a:buClr>
                <a:schemeClr val="dk1"/>
              </a:buClr>
              <a:buSzPts val="1800"/>
              <a:buChar char="•"/>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46" name="Google Shape;46;p12"/>
          <p:cNvSpPr txBox="1"/>
          <p:nvPr>
            <p:ph idx="10" type="dt"/>
          </p:nvPr>
        </p:nvSpPr>
        <p:spPr>
          <a:xfrm>
            <a:off x="471488" y="9181397"/>
            <a:ext cx="1543050" cy="527403"/>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7" name="Google Shape;47;p12"/>
          <p:cNvSpPr txBox="1"/>
          <p:nvPr>
            <p:ph idx="11" type="ftr"/>
          </p:nvPr>
        </p:nvSpPr>
        <p:spPr>
          <a:xfrm>
            <a:off x="2271713" y="9181397"/>
            <a:ext cx="2314575" cy="527403"/>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8" name="Google Shape;48;p12"/>
          <p:cNvSpPr txBox="1"/>
          <p:nvPr>
            <p:ph idx="12" type="sldNum"/>
          </p:nvPr>
        </p:nvSpPr>
        <p:spPr>
          <a:xfrm>
            <a:off x="4843463" y="9181397"/>
            <a:ext cx="1543050" cy="527403"/>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AU"/>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9" name="Shape 49"/>
        <p:cNvGrpSpPr/>
        <p:nvPr/>
      </p:nvGrpSpPr>
      <p:grpSpPr>
        <a:xfrm>
          <a:off x="0" y="0"/>
          <a:ext cx="0" cy="0"/>
          <a:chOff x="0" y="0"/>
          <a:chExt cx="0" cy="0"/>
        </a:xfrm>
      </p:grpSpPr>
      <p:sp>
        <p:nvSpPr>
          <p:cNvPr id="50" name="Google Shape;50;p13"/>
          <p:cNvSpPr txBox="1"/>
          <p:nvPr>
            <p:ph type="title"/>
          </p:nvPr>
        </p:nvSpPr>
        <p:spPr>
          <a:xfrm>
            <a:off x="471488" y="527405"/>
            <a:ext cx="5915025" cy="191470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1" name="Google Shape;51;p13"/>
          <p:cNvSpPr txBox="1"/>
          <p:nvPr>
            <p:ph idx="10" type="dt"/>
          </p:nvPr>
        </p:nvSpPr>
        <p:spPr>
          <a:xfrm>
            <a:off x="471488" y="9181397"/>
            <a:ext cx="1543050" cy="527403"/>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2" name="Google Shape;52;p13"/>
          <p:cNvSpPr txBox="1"/>
          <p:nvPr>
            <p:ph idx="11" type="ftr"/>
          </p:nvPr>
        </p:nvSpPr>
        <p:spPr>
          <a:xfrm>
            <a:off x="2271713" y="9181397"/>
            <a:ext cx="2314575" cy="527403"/>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3" name="Google Shape;53;p13"/>
          <p:cNvSpPr txBox="1"/>
          <p:nvPr>
            <p:ph idx="12" type="sldNum"/>
          </p:nvPr>
        </p:nvSpPr>
        <p:spPr>
          <a:xfrm>
            <a:off x="4843463" y="9181397"/>
            <a:ext cx="1543050" cy="527403"/>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AU"/>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4" name="Shape 54"/>
        <p:cNvGrpSpPr/>
        <p:nvPr/>
      </p:nvGrpSpPr>
      <p:grpSpPr>
        <a:xfrm>
          <a:off x="0" y="0"/>
          <a:ext cx="0" cy="0"/>
          <a:chOff x="0" y="0"/>
          <a:chExt cx="0" cy="0"/>
        </a:xfrm>
      </p:grpSpPr>
      <p:sp>
        <p:nvSpPr>
          <p:cNvPr id="55" name="Google Shape;55;p14"/>
          <p:cNvSpPr txBox="1"/>
          <p:nvPr>
            <p:ph idx="10" type="dt"/>
          </p:nvPr>
        </p:nvSpPr>
        <p:spPr>
          <a:xfrm>
            <a:off x="471488" y="9181397"/>
            <a:ext cx="1543050" cy="527403"/>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6" name="Google Shape;56;p14"/>
          <p:cNvSpPr txBox="1"/>
          <p:nvPr>
            <p:ph idx="11" type="ftr"/>
          </p:nvPr>
        </p:nvSpPr>
        <p:spPr>
          <a:xfrm>
            <a:off x="2271713" y="9181397"/>
            <a:ext cx="2314575" cy="527403"/>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7" name="Google Shape;57;p14"/>
          <p:cNvSpPr txBox="1"/>
          <p:nvPr>
            <p:ph idx="12" type="sldNum"/>
          </p:nvPr>
        </p:nvSpPr>
        <p:spPr>
          <a:xfrm>
            <a:off x="4843463" y="9181397"/>
            <a:ext cx="1543050" cy="527403"/>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AU"/>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8" name="Shape 58"/>
        <p:cNvGrpSpPr/>
        <p:nvPr/>
      </p:nvGrpSpPr>
      <p:grpSpPr>
        <a:xfrm>
          <a:off x="0" y="0"/>
          <a:ext cx="0" cy="0"/>
          <a:chOff x="0" y="0"/>
          <a:chExt cx="0" cy="0"/>
        </a:xfrm>
      </p:grpSpPr>
      <p:sp>
        <p:nvSpPr>
          <p:cNvPr id="59" name="Google Shape;59;p15"/>
          <p:cNvSpPr txBox="1"/>
          <p:nvPr>
            <p:ph type="title"/>
          </p:nvPr>
        </p:nvSpPr>
        <p:spPr>
          <a:xfrm>
            <a:off x="472381" y="660400"/>
            <a:ext cx="2211884" cy="23114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2400"/>
              <a:buFont typeface="Calibri"/>
              <a:buNone/>
              <a:defRPr sz="2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0" name="Google Shape;60;p15"/>
          <p:cNvSpPr txBox="1"/>
          <p:nvPr>
            <p:ph idx="1" type="body"/>
          </p:nvPr>
        </p:nvSpPr>
        <p:spPr>
          <a:xfrm>
            <a:off x="2915543" y="1426283"/>
            <a:ext cx="3471863" cy="7039681"/>
          </a:xfrm>
          <a:prstGeom prst="rect">
            <a:avLst/>
          </a:prstGeom>
          <a:noFill/>
          <a:ln>
            <a:noFill/>
          </a:ln>
        </p:spPr>
        <p:txBody>
          <a:bodyPr anchorCtr="0" anchor="t" bIns="45700" lIns="91425" spcFirstLastPara="1" rIns="91425" wrap="square" tIns="45700">
            <a:normAutofit/>
          </a:bodyPr>
          <a:lstStyle>
            <a:lvl1pPr indent="-381000" lvl="0" marL="457200" algn="l">
              <a:lnSpc>
                <a:spcPct val="90000"/>
              </a:lnSpc>
              <a:spcBef>
                <a:spcPts val="750"/>
              </a:spcBef>
              <a:spcAft>
                <a:spcPts val="0"/>
              </a:spcAft>
              <a:buClr>
                <a:schemeClr val="dk1"/>
              </a:buClr>
              <a:buSzPts val="2400"/>
              <a:buChar char="•"/>
              <a:defRPr sz="2400"/>
            </a:lvl1pPr>
            <a:lvl2pPr indent="-361950" lvl="1" marL="914400" algn="l">
              <a:lnSpc>
                <a:spcPct val="90000"/>
              </a:lnSpc>
              <a:spcBef>
                <a:spcPts val="375"/>
              </a:spcBef>
              <a:spcAft>
                <a:spcPts val="0"/>
              </a:spcAft>
              <a:buClr>
                <a:schemeClr val="dk1"/>
              </a:buClr>
              <a:buSzPts val="2100"/>
              <a:buChar char="•"/>
              <a:defRPr sz="2100"/>
            </a:lvl2pPr>
            <a:lvl3pPr indent="-342900" lvl="2" marL="1371600" algn="l">
              <a:lnSpc>
                <a:spcPct val="90000"/>
              </a:lnSpc>
              <a:spcBef>
                <a:spcPts val="375"/>
              </a:spcBef>
              <a:spcAft>
                <a:spcPts val="0"/>
              </a:spcAft>
              <a:buClr>
                <a:schemeClr val="dk1"/>
              </a:buClr>
              <a:buSzPts val="1800"/>
              <a:buChar char="•"/>
              <a:defRPr sz="1800"/>
            </a:lvl3pPr>
            <a:lvl4pPr indent="-323850" lvl="3" marL="1828800" algn="l">
              <a:lnSpc>
                <a:spcPct val="90000"/>
              </a:lnSpc>
              <a:spcBef>
                <a:spcPts val="375"/>
              </a:spcBef>
              <a:spcAft>
                <a:spcPts val="0"/>
              </a:spcAft>
              <a:buClr>
                <a:schemeClr val="dk1"/>
              </a:buClr>
              <a:buSzPts val="1500"/>
              <a:buChar char="•"/>
              <a:defRPr sz="1500"/>
            </a:lvl4pPr>
            <a:lvl5pPr indent="-323850" lvl="4" marL="2286000" algn="l">
              <a:lnSpc>
                <a:spcPct val="90000"/>
              </a:lnSpc>
              <a:spcBef>
                <a:spcPts val="375"/>
              </a:spcBef>
              <a:spcAft>
                <a:spcPts val="0"/>
              </a:spcAft>
              <a:buClr>
                <a:schemeClr val="dk1"/>
              </a:buClr>
              <a:buSzPts val="1500"/>
              <a:buChar char="•"/>
              <a:defRPr sz="1500"/>
            </a:lvl5pPr>
            <a:lvl6pPr indent="-323850" lvl="5" marL="2743200" algn="l">
              <a:lnSpc>
                <a:spcPct val="90000"/>
              </a:lnSpc>
              <a:spcBef>
                <a:spcPts val="375"/>
              </a:spcBef>
              <a:spcAft>
                <a:spcPts val="0"/>
              </a:spcAft>
              <a:buClr>
                <a:schemeClr val="dk1"/>
              </a:buClr>
              <a:buSzPts val="1500"/>
              <a:buChar char="•"/>
              <a:defRPr sz="1500"/>
            </a:lvl6pPr>
            <a:lvl7pPr indent="-323850" lvl="6" marL="3200400" algn="l">
              <a:lnSpc>
                <a:spcPct val="90000"/>
              </a:lnSpc>
              <a:spcBef>
                <a:spcPts val="375"/>
              </a:spcBef>
              <a:spcAft>
                <a:spcPts val="0"/>
              </a:spcAft>
              <a:buClr>
                <a:schemeClr val="dk1"/>
              </a:buClr>
              <a:buSzPts val="1500"/>
              <a:buChar char="•"/>
              <a:defRPr sz="1500"/>
            </a:lvl7pPr>
            <a:lvl8pPr indent="-323850" lvl="7" marL="3657600" algn="l">
              <a:lnSpc>
                <a:spcPct val="90000"/>
              </a:lnSpc>
              <a:spcBef>
                <a:spcPts val="375"/>
              </a:spcBef>
              <a:spcAft>
                <a:spcPts val="0"/>
              </a:spcAft>
              <a:buClr>
                <a:schemeClr val="dk1"/>
              </a:buClr>
              <a:buSzPts val="1500"/>
              <a:buChar char="•"/>
              <a:defRPr sz="1500"/>
            </a:lvl8pPr>
            <a:lvl9pPr indent="-323850" lvl="8" marL="4114800" algn="l">
              <a:lnSpc>
                <a:spcPct val="90000"/>
              </a:lnSpc>
              <a:spcBef>
                <a:spcPts val="375"/>
              </a:spcBef>
              <a:spcAft>
                <a:spcPts val="0"/>
              </a:spcAft>
              <a:buClr>
                <a:schemeClr val="dk1"/>
              </a:buClr>
              <a:buSzPts val="1500"/>
              <a:buChar char="•"/>
              <a:defRPr sz="1500"/>
            </a:lvl9pPr>
          </a:lstStyle>
          <a:p/>
        </p:txBody>
      </p:sp>
      <p:sp>
        <p:nvSpPr>
          <p:cNvPr id="61" name="Google Shape;61;p15"/>
          <p:cNvSpPr txBox="1"/>
          <p:nvPr>
            <p:ph idx="2" type="body"/>
          </p:nvPr>
        </p:nvSpPr>
        <p:spPr>
          <a:xfrm>
            <a:off x="472381" y="2971800"/>
            <a:ext cx="2211884" cy="550562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750"/>
              </a:spcBef>
              <a:spcAft>
                <a:spcPts val="0"/>
              </a:spcAft>
              <a:buClr>
                <a:schemeClr val="dk1"/>
              </a:buClr>
              <a:buSzPts val="1200"/>
              <a:buNone/>
              <a:defRPr sz="1200"/>
            </a:lvl1pPr>
            <a:lvl2pPr indent="-228600" lvl="1" marL="914400" algn="l">
              <a:lnSpc>
                <a:spcPct val="90000"/>
              </a:lnSpc>
              <a:spcBef>
                <a:spcPts val="375"/>
              </a:spcBef>
              <a:spcAft>
                <a:spcPts val="0"/>
              </a:spcAft>
              <a:buClr>
                <a:schemeClr val="dk1"/>
              </a:buClr>
              <a:buSzPts val="1050"/>
              <a:buNone/>
              <a:defRPr sz="1050"/>
            </a:lvl2pPr>
            <a:lvl3pPr indent="-228600" lvl="2" marL="1371600" algn="l">
              <a:lnSpc>
                <a:spcPct val="90000"/>
              </a:lnSpc>
              <a:spcBef>
                <a:spcPts val="375"/>
              </a:spcBef>
              <a:spcAft>
                <a:spcPts val="0"/>
              </a:spcAft>
              <a:buClr>
                <a:schemeClr val="dk1"/>
              </a:buClr>
              <a:buSzPts val="900"/>
              <a:buNone/>
              <a:defRPr sz="900"/>
            </a:lvl3pPr>
            <a:lvl4pPr indent="-228600" lvl="3" marL="1828800" algn="l">
              <a:lnSpc>
                <a:spcPct val="90000"/>
              </a:lnSpc>
              <a:spcBef>
                <a:spcPts val="375"/>
              </a:spcBef>
              <a:spcAft>
                <a:spcPts val="0"/>
              </a:spcAft>
              <a:buClr>
                <a:schemeClr val="dk1"/>
              </a:buClr>
              <a:buSzPts val="750"/>
              <a:buNone/>
              <a:defRPr sz="750"/>
            </a:lvl4pPr>
            <a:lvl5pPr indent="-228600" lvl="4" marL="2286000" algn="l">
              <a:lnSpc>
                <a:spcPct val="90000"/>
              </a:lnSpc>
              <a:spcBef>
                <a:spcPts val="375"/>
              </a:spcBef>
              <a:spcAft>
                <a:spcPts val="0"/>
              </a:spcAft>
              <a:buClr>
                <a:schemeClr val="dk1"/>
              </a:buClr>
              <a:buSzPts val="750"/>
              <a:buNone/>
              <a:defRPr sz="750"/>
            </a:lvl5pPr>
            <a:lvl6pPr indent="-228600" lvl="5" marL="2743200" algn="l">
              <a:lnSpc>
                <a:spcPct val="90000"/>
              </a:lnSpc>
              <a:spcBef>
                <a:spcPts val="375"/>
              </a:spcBef>
              <a:spcAft>
                <a:spcPts val="0"/>
              </a:spcAft>
              <a:buClr>
                <a:schemeClr val="dk1"/>
              </a:buClr>
              <a:buSzPts val="750"/>
              <a:buNone/>
              <a:defRPr sz="750"/>
            </a:lvl6pPr>
            <a:lvl7pPr indent="-228600" lvl="6" marL="3200400" algn="l">
              <a:lnSpc>
                <a:spcPct val="90000"/>
              </a:lnSpc>
              <a:spcBef>
                <a:spcPts val="375"/>
              </a:spcBef>
              <a:spcAft>
                <a:spcPts val="0"/>
              </a:spcAft>
              <a:buClr>
                <a:schemeClr val="dk1"/>
              </a:buClr>
              <a:buSzPts val="750"/>
              <a:buNone/>
              <a:defRPr sz="750"/>
            </a:lvl7pPr>
            <a:lvl8pPr indent="-228600" lvl="7" marL="3657600" algn="l">
              <a:lnSpc>
                <a:spcPct val="90000"/>
              </a:lnSpc>
              <a:spcBef>
                <a:spcPts val="375"/>
              </a:spcBef>
              <a:spcAft>
                <a:spcPts val="0"/>
              </a:spcAft>
              <a:buClr>
                <a:schemeClr val="dk1"/>
              </a:buClr>
              <a:buSzPts val="750"/>
              <a:buNone/>
              <a:defRPr sz="750"/>
            </a:lvl8pPr>
            <a:lvl9pPr indent="-228600" lvl="8" marL="4114800" algn="l">
              <a:lnSpc>
                <a:spcPct val="90000"/>
              </a:lnSpc>
              <a:spcBef>
                <a:spcPts val="375"/>
              </a:spcBef>
              <a:spcAft>
                <a:spcPts val="0"/>
              </a:spcAft>
              <a:buClr>
                <a:schemeClr val="dk1"/>
              </a:buClr>
              <a:buSzPts val="750"/>
              <a:buNone/>
              <a:defRPr sz="750"/>
            </a:lvl9pPr>
          </a:lstStyle>
          <a:p/>
        </p:txBody>
      </p:sp>
      <p:sp>
        <p:nvSpPr>
          <p:cNvPr id="62" name="Google Shape;62;p15"/>
          <p:cNvSpPr txBox="1"/>
          <p:nvPr>
            <p:ph idx="10" type="dt"/>
          </p:nvPr>
        </p:nvSpPr>
        <p:spPr>
          <a:xfrm>
            <a:off x="471488" y="9181397"/>
            <a:ext cx="1543050" cy="527403"/>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3" name="Google Shape;63;p15"/>
          <p:cNvSpPr txBox="1"/>
          <p:nvPr>
            <p:ph idx="11" type="ftr"/>
          </p:nvPr>
        </p:nvSpPr>
        <p:spPr>
          <a:xfrm>
            <a:off x="2271713" y="9181397"/>
            <a:ext cx="2314575" cy="527403"/>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4" name="Google Shape;64;p15"/>
          <p:cNvSpPr txBox="1"/>
          <p:nvPr>
            <p:ph idx="12" type="sldNum"/>
          </p:nvPr>
        </p:nvSpPr>
        <p:spPr>
          <a:xfrm>
            <a:off x="4843463" y="9181397"/>
            <a:ext cx="1543050" cy="527403"/>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AU"/>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5" name="Shape 65"/>
        <p:cNvGrpSpPr/>
        <p:nvPr/>
      </p:nvGrpSpPr>
      <p:grpSpPr>
        <a:xfrm>
          <a:off x="0" y="0"/>
          <a:ext cx="0" cy="0"/>
          <a:chOff x="0" y="0"/>
          <a:chExt cx="0" cy="0"/>
        </a:xfrm>
      </p:grpSpPr>
      <p:sp>
        <p:nvSpPr>
          <p:cNvPr id="66" name="Google Shape;66;p16"/>
          <p:cNvSpPr txBox="1"/>
          <p:nvPr>
            <p:ph type="title"/>
          </p:nvPr>
        </p:nvSpPr>
        <p:spPr>
          <a:xfrm>
            <a:off x="472381" y="660400"/>
            <a:ext cx="2211884" cy="23114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2400"/>
              <a:buFont typeface="Calibri"/>
              <a:buNone/>
              <a:defRPr sz="2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7" name="Google Shape;67;p16"/>
          <p:cNvSpPr/>
          <p:nvPr>
            <p:ph idx="2" type="pic"/>
          </p:nvPr>
        </p:nvSpPr>
        <p:spPr>
          <a:xfrm>
            <a:off x="2915543" y="1426283"/>
            <a:ext cx="3471863" cy="7039681"/>
          </a:xfrm>
          <a:prstGeom prst="rect">
            <a:avLst/>
          </a:prstGeom>
          <a:noFill/>
          <a:ln>
            <a:noFill/>
          </a:ln>
        </p:spPr>
      </p:sp>
      <p:sp>
        <p:nvSpPr>
          <p:cNvPr id="68" name="Google Shape;68;p16"/>
          <p:cNvSpPr txBox="1"/>
          <p:nvPr>
            <p:ph idx="1" type="body"/>
          </p:nvPr>
        </p:nvSpPr>
        <p:spPr>
          <a:xfrm>
            <a:off x="472381" y="2971800"/>
            <a:ext cx="2211884" cy="550562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750"/>
              </a:spcBef>
              <a:spcAft>
                <a:spcPts val="0"/>
              </a:spcAft>
              <a:buClr>
                <a:schemeClr val="dk1"/>
              </a:buClr>
              <a:buSzPts val="1200"/>
              <a:buNone/>
              <a:defRPr sz="1200"/>
            </a:lvl1pPr>
            <a:lvl2pPr indent="-228600" lvl="1" marL="914400" algn="l">
              <a:lnSpc>
                <a:spcPct val="90000"/>
              </a:lnSpc>
              <a:spcBef>
                <a:spcPts val="375"/>
              </a:spcBef>
              <a:spcAft>
                <a:spcPts val="0"/>
              </a:spcAft>
              <a:buClr>
                <a:schemeClr val="dk1"/>
              </a:buClr>
              <a:buSzPts val="1050"/>
              <a:buNone/>
              <a:defRPr sz="1050"/>
            </a:lvl2pPr>
            <a:lvl3pPr indent="-228600" lvl="2" marL="1371600" algn="l">
              <a:lnSpc>
                <a:spcPct val="90000"/>
              </a:lnSpc>
              <a:spcBef>
                <a:spcPts val="375"/>
              </a:spcBef>
              <a:spcAft>
                <a:spcPts val="0"/>
              </a:spcAft>
              <a:buClr>
                <a:schemeClr val="dk1"/>
              </a:buClr>
              <a:buSzPts val="900"/>
              <a:buNone/>
              <a:defRPr sz="900"/>
            </a:lvl3pPr>
            <a:lvl4pPr indent="-228600" lvl="3" marL="1828800" algn="l">
              <a:lnSpc>
                <a:spcPct val="90000"/>
              </a:lnSpc>
              <a:spcBef>
                <a:spcPts val="375"/>
              </a:spcBef>
              <a:spcAft>
                <a:spcPts val="0"/>
              </a:spcAft>
              <a:buClr>
                <a:schemeClr val="dk1"/>
              </a:buClr>
              <a:buSzPts val="750"/>
              <a:buNone/>
              <a:defRPr sz="750"/>
            </a:lvl4pPr>
            <a:lvl5pPr indent="-228600" lvl="4" marL="2286000" algn="l">
              <a:lnSpc>
                <a:spcPct val="90000"/>
              </a:lnSpc>
              <a:spcBef>
                <a:spcPts val="375"/>
              </a:spcBef>
              <a:spcAft>
                <a:spcPts val="0"/>
              </a:spcAft>
              <a:buClr>
                <a:schemeClr val="dk1"/>
              </a:buClr>
              <a:buSzPts val="750"/>
              <a:buNone/>
              <a:defRPr sz="750"/>
            </a:lvl5pPr>
            <a:lvl6pPr indent="-228600" lvl="5" marL="2743200" algn="l">
              <a:lnSpc>
                <a:spcPct val="90000"/>
              </a:lnSpc>
              <a:spcBef>
                <a:spcPts val="375"/>
              </a:spcBef>
              <a:spcAft>
                <a:spcPts val="0"/>
              </a:spcAft>
              <a:buClr>
                <a:schemeClr val="dk1"/>
              </a:buClr>
              <a:buSzPts val="750"/>
              <a:buNone/>
              <a:defRPr sz="750"/>
            </a:lvl6pPr>
            <a:lvl7pPr indent="-228600" lvl="6" marL="3200400" algn="l">
              <a:lnSpc>
                <a:spcPct val="90000"/>
              </a:lnSpc>
              <a:spcBef>
                <a:spcPts val="375"/>
              </a:spcBef>
              <a:spcAft>
                <a:spcPts val="0"/>
              </a:spcAft>
              <a:buClr>
                <a:schemeClr val="dk1"/>
              </a:buClr>
              <a:buSzPts val="750"/>
              <a:buNone/>
              <a:defRPr sz="750"/>
            </a:lvl7pPr>
            <a:lvl8pPr indent="-228600" lvl="7" marL="3657600" algn="l">
              <a:lnSpc>
                <a:spcPct val="90000"/>
              </a:lnSpc>
              <a:spcBef>
                <a:spcPts val="375"/>
              </a:spcBef>
              <a:spcAft>
                <a:spcPts val="0"/>
              </a:spcAft>
              <a:buClr>
                <a:schemeClr val="dk1"/>
              </a:buClr>
              <a:buSzPts val="750"/>
              <a:buNone/>
              <a:defRPr sz="750"/>
            </a:lvl8pPr>
            <a:lvl9pPr indent="-228600" lvl="8" marL="4114800" algn="l">
              <a:lnSpc>
                <a:spcPct val="90000"/>
              </a:lnSpc>
              <a:spcBef>
                <a:spcPts val="375"/>
              </a:spcBef>
              <a:spcAft>
                <a:spcPts val="0"/>
              </a:spcAft>
              <a:buClr>
                <a:schemeClr val="dk1"/>
              </a:buClr>
              <a:buSzPts val="750"/>
              <a:buNone/>
              <a:defRPr sz="750"/>
            </a:lvl9pPr>
          </a:lstStyle>
          <a:p/>
        </p:txBody>
      </p:sp>
      <p:sp>
        <p:nvSpPr>
          <p:cNvPr id="69" name="Google Shape;69;p16"/>
          <p:cNvSpPr txBox="1"/>
          <p:nvPr>
            <p:ph idx="10" type="dt"/>
          </p:nvPr>
        </p:nvSpPr>
        <p:spPr>
          <a:xfrm>
            <a:off x="471488" y="9181397"/>
            <a:ext cx="1543050" cy="527403"/>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0" name="Google Shape;70;p16"/>
          <p:cNvSpPr txBox="1"/>
          <p:nvPr>
            <p:ph idx="11" type="ftr"/>
          </p:nvPr>
        </p:nvSpPr>
        <p:spPr>
          <a:xfrm>
            <a:off x="2271713" y="9181397"/>
            <a:ext cx="2314575" cy="527403"/>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1" name="Google Shape;71;p16"/>
          <p:cNvSpPr txBox="1"/>
          <p:nvPr>
            <p:ph idx="12" type="sldNum"/>
          </p:nvPr>
        </p:nvSpPr>
        <p:spPr>
          <a:xfrm>
            <a:off x="4843463" y="9181397"/>
            <a:ext cx="1543050" cy="527403"/>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AU"/>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72" name="Shape 72"/>
        <p:cNvGrpSpPr/>
        <p:nvPr/>
      </p:nvGrpSpPr>
      <p:grpSpPr>
        <a:xfrm>
          <a:off x="0" y="0"/>
          <a:ext cx="0" cy="0"/>
          <a:chOff x="0" y="0"/>
          <a:chExt cx="0" cy="0"/>
        </a:xfrm>
      </p:grpSpPr>
      <p:sp>
        <p:nvSpPr>
          <p:cNvPr id="73" name="Google Shape;73;p17"/>
          <p:cNvSpPr txBox="1"/>
          <p:nvPr>
            <p:ph type="title"/>
          </p:nvPr>
        </p:nvSpPr>
        <p:spPr>
          <a:xfrm>
            <a:off x="471488" y="527405"/>
            <a:ext cx="5915025" cy="191470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4" name="Google Shape;74;p17"/>
          <p:cNvSpPr txBox="1"/>
          <p:nvPr>
            <p:ph idx="1" type="body"/>
          </p:nvPr>
        </p:nvSpPr>
        <p:spPr>
          <a:xfrm rot="5400000">
            <a:off x="286367" y="2822135"/>
            <a:ext cx="6285266" cy="5915025"/>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750"/>
              </a:spcBef>
              <a:spcAft>
                <a:spcPts val="0"/>
              </a:spcAft>
              <a:buClr>
                <a:schemeClr val="dk1"/>
              </a:buClr>
              <a:buSzPts val="1800"/>
              <a:buChar char="•"/>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75" name="Google Shape;75;p17"/>
          <p:cNvSpPr txBox="1"/>
          <p:nvPr>
            <p:ph idx="10" type="dt"/>
          </p:nvPr>
        </p:nvSpPr>
        <p:spPr>
          <a:xfrm>
            <a:off x="471488" y="9181397"/>
            <a:ext cx="1543050" cy="527403"/>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6" name="Google Shape;76;p17"/>
          <p:cNvSpPr txBox="1"/>
          <p:nvPr>
            <p:ph idx="11" type="ftr"/>
          </p:nvPr>
        </p:nvSpPr>
        <p:spPr>
          <a:xfrm>
            <a:off x="2271713" y="9181397"/>
            <a:ext cx="2314575" cy="527403"/>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7" name="Google Shape;77;p17"/>
          <p:cNvSpPr txBox="1"/>
          <p:nvPr>
            <p:ph idx="12" type="sldNum"/>
          </p:nvPr>
        </p:nvSpPr>
        <p:spPr>
          <a:xfrm>
            <a:off x="4843463" y="9181397"/>
            <a:ext cx="1543050" cy="527403"/>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AU"/>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8" name="Shape 78"/>
        <p:cNvGrpSpPr/>
        <p:nvPr/>
      </p:nvGrpSpPr>
      <p:grpSpPr>
        <a:xfrm>
          <a:off x="0" y="0"/>
          <a:ext cx="0" cy="0"/>
          <a:chOff x="0" y="0"/>
          <a:chExt cx="0" cy="0"/>
        </a:xfrm>
      </p:grpSpPr>
      <p:sp>
        <p:nvSpPr>
          <p:cNvPr id="79" name="Google Shape;79;p18"/>
          <p:cNvSpPr txBox="1"/>
          <p:nvPr>
            <p:ph type="title"/>
          </p:nvPr>
        </p:nvSpPr>
        <p:spPr>
          <a:xfrm rot="5400000">
            <a:off x="1449696" y="3985464"/>
            <a:ext cx="8394877" cy="1478756"/>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0" name="Google Shape;80;p18"/>
          <p:cNvSpPr txBox="1"/>
          <p:nvPr>
            <p:ph idx="1" type="body"/>
          </p:nvPr>
        </p:nvSpPr>
        <p:spPr>
          <a:xfrm rot="5400000">
            <a:off x="-1550679" y="2549570"/>
            <a:ext cx="8394877" cy="435054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750"/>
              </a:spcBef>
              <a:spcAft>
                <a:spcPts val="0"/>
              </a:spcAft>
              <a:buClr>
                <a:schemeClr val="dk1"/>
              </a:buClr>
              <a:buSzPts val="1800"/>
              <a:buChar char="•"/>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81" name="Google Shape;81;p18"/>
          <p:cNvSpPr txBox="1"/>
          <p:nvPr>
            <p:ph idx="10" type="dt"/>
          </p:nvPr>
        </p:nvSpPr>
        <p:spPr>
          <a:xfrm>
            <a:off x="471488" y="9181397"/>
            <a:ext cx="1543050" cy="527403"/>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2" name="Google Shape;82;p18"/>
          <p:cNvSpPr txBox="1"/>
          <p:nvPr>
            <p:ph idx="11" type="ftr"/>
          </p:nvPr>
        </p:nvSpPr>
        <p:spPr>
          <a:xfrm>
            <a:off x="2271713" y="9181397"/>
            <a:ext cx="2314575" cy="527403"/>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3" name="Google Shape;83;p18"/>
          <p:cNvSpPr txBox="1"/>
          <p:nvPr>
            <p:ph idx="12" type="sldNum"/>
          </p:nvPr>
        </p:nvSpPr>
        <p:spPr>
          <a:xfrm>
            <a:off x="4843463" y="9181397"/>
            <a:ext cx="1543050" cy="527403"/>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AU"/>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7"/>
          <p:cNvSpPr txBox="1"/>
          <p:nvPr>
            <p:ph type="title"/>
          </p:nvPr>
        </p:nvSpPr>
        <p:spPr>
          <a:xfrm>
            <a:off x="471488" y="527405"/>
            <a:ext cx="5915025" cy="1914702"/>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3300"/>
              <a:buFont typeface="Calibri"/>
              <a:buNone/>
              <a:defRPr b="0" i="0" sz="33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1" name="Google Shape;11;p7"/>
          <p:cNvSpPr txBox="1"/>
          <p:nvPr>
            <p:ph idx="1" type="body"/>
          </p:nvPr>
        </p:nvSpPr>
        <p:spPr>
          <a:xfrm>
            <a:off x="471488" y="2637014"/>
            <a:ext cx="5915025" cy="6285266"/>
          </a:xfrm>
          <a:prstGeom prst="rect">
            <a:avLst/>
          </a:prstGeom>
          <a:noFill/>
          <a:ln>
            <a:noFill/>
          </a:ln>
        </p:spPr>
        <p:txBody>
          <a:bodyPr anchorCtr="0" anchor="t" bIns="45700" lIns="91425" spcFirstLastPara="1" rIns="91425" wrap="square" tIns="45700">
            <a:normAutofit/>
          </a:bodyPr>
          <a:lstStyle>
            <a:lvl1pPr indent="-361950" lvl="0" marL="457200" marR="0" rtl="0" algn="l">
              <a:lnSpc>
                <a:spcPct val="90000"/>
              </a:lnSpc>
              <a:spcBef>
                <a:spcPts val="750"/>
              </a:spcBef>
              <a:spcAft>
                <a:spcPts val="0"/>
              </a:spcAft>
              <a:buClr>
                <a:schemeClr val="dk1"/>
              </a:buClr>
              <a:buSzPts val="2100"/>
              <a:buFont typeface="Arial"/>
              <a:buChar char="•"/>
              <a:defRPr b="0" i="0" sz="2100" u="none" cap="none" strike="noStrike">
                <a:solidFill>
                  <a:schemeClr val="dk1"/>
                </a:solidFill>
                <a:latin typeface="Calibri"/>
                <a:ea typeface="Calibri"/>
                <a:cs typeface="Calibri"/>
                <a:sym typeface="Calibri"/>
              </a:defRPr>
            </a:lvl1pPr>
            <a:lvl2pPr indent="-342900" lvl="1" marL="914400" marR="0" rtl="0" algn="l">
              <a:lnSpc>
                <a:spcPct val="90000"/>
              </a:lnSpc>
              <a:spcBef>
                <a:spcPts val="375"/>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2pPr>
            <a:lvl3pPr indent="-323850" lvl="2" marL="1371600" marR="0" rtl="0" algn="l">
              <a:lnSpc>
                <a:spcPct val="90000"/>
              </a:lnSpc>
              <a:spcBef>
                <a:spcPts val="375"/>
              </a:spcBef>
              <a:spcAft>
                <a:spcPts val="0"/>
              </a:spcAft>
              <a:buClr>
                <a:schemeClr val="dk1"/>
              </a:buClr>
              <a:buSzPts val="1500"/>
              <a:buFont typeface="Arial"/>
              <a:buChar char="•"/>
              <a:defRPr b="0" i="0" sz="1500" u="none" cap="none" strike="noStrike">
                <a:solidFill>
                  <a:schemeClr val="dk1"/>
                </a:solidFill>
                <a:latin typeface="Calibri"/>
                <a:ea typeface="Calibri"/>
                <a:cs typeface="Calibri"/>
                <a:sym typeface="Calibri"/>
              </a:defRPr>
            </a:lvl3pPr>
            <a:lvl4pPr indent="-314325" lvl="3" marL="18288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Calibri"/>
                <a:ea typeface="Calibri"/>
                <a:cs typeface="Calibri"/>
                <a:sym typeface="Calibri"/>
              </a:defRPr>
            </a:lvl4pPr>
            <a:lvl5pPr indent="-314325" lvl="4" marL="22860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Calibri"/>
                <a:ea typeface="Calibri"/>
                <a:cs typeface="Calibri"/>
                <a:sym typeface="Calibri"/>
              </a:defRPr>
            </a:lvl5pPr>
            <a:lvl6pPr indent="-314325" lvl="5" marL="27432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Calibri"/>
                <a:ea typeface="Calibri"/>
                <a:cs typeface="Calibri"/>
                <a:sym typeface="Calibri"/>
              </a:defRPr>
            </a:lvl6pPr>
            <a:lvl7pPr indent="-314325" lvl="6" marL="32004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Calibri"/>
                <a:ea typeface="Calibri"/>
                <a:cs typeface="Calibri"/>
                <a:sym typeface="Calibri"/>
              </a:defRPr>
            </a:lvl7pPr>
            <a:lvl8pPr indent="-314325" lvl="7" marL="36576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Calibri"/>
                <a:ea typeface="Calibri"/>
                <a:cs typeface="Calibri"/>
                <a:sym typeface="Calibri"/>
              </a:defRPr>
            </a:lvl8pPr>
            <a:lvl9pPr indent="-314325" lvl="8" marL="41148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Calibri"/>
                <a:ea typeface="Calibri"/>
                <a:cs typeface="Calibri"/>
                <a:sym typeface="Calibri"/>
              </a:defRPr>
            </a:lvl9pPr>
          </a:lstStyle>
          <a:p/>
        </p:txBody>
      </p:sp>
      <p:sp>
        <p:nvSpPr>
          <p:cNvPr id="12" name="Google Shape;12;p7"/>
          <p:cNvSpPr txBox="1"/>
          <p:nvPr>
            <p:ph idx="10" type="dt"/>
          </p:nvPr>
        </p:nvSpPr>
        <p:spPr>
          <a:xfrm>
            <a:off x="471488" y="9181397"/>
            <a:ext cx="1543050" cy="527403"/>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9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3" name="Google Shape;13;p7"/>
          <p:cNvSpPr txBox="1"/>
          <p:nvPr>
            <p:ph idx="11" type="ftr"/>
          </p:nvPr>
        </p:nvSpPr>
        <p:spPr>
          <a:xfrm>
            <a:off x="2271713" y="9181397"/>
            <a:ext cx="2314575" cy="527403"/>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9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4" name="Google Shape;14;p7"/>
          <p:cNvSpPr txBox="1"/>
          <p:nvPr>
            <p:ph idx="12" type="sldNum"/>
          </p:nvPr>
        </p:nvSpPr>
        <p:spPr>
          <a:xfrm>
            <a:off x="4843463" y="9181397"/>
            <a:ext cx="1543050" cy="527403"/>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AU"/>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7.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1.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3.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6.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4.jpg"/><Relationship Id="rId4" Type="http://schemas.openxmlformats.org/officeDocument/2006/relationships/image" Target="../media/image5.png"/><Relationship Id="rId5" Type="http://schemas.openxmlformats.org/officeDocument/2006/relationships/image" Target="../media/image8.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hyperlink" Target="https://www.hisa.org.au/slides/hic18/tue/BrucePedersen.pdf" TargetMode="External"/><Relationship Id="rId4" Type="http://schemas.openxmlformats.org/officeDocument/2006/relationships/hyperlink" Target="https://appmaster.io/blog/how-much-does-it-cost-develop-api" TargetMode="External"/><Relationship Id="rId5" Type="http://schemas.openxmlformats.org/officeDocument/2006/relationships/hyperlink" Target="https://dreamwalk.com.au/app-development-questions/how-much-does-it-cost-to-develop-an-app" TargetMode="External"/><Relationship Id="rId6" Type="http://schemas.openxmlformats.org/officeDocument/2006/relationships/hyperlink" Target="https://careers.alfredhealth.org.au/jobs" TargetMode="External"/><Relationship Id="rId7" Type="http://schemas.openxmlformats.org/officeDocument/2006/relationships/hyperlink" Target="https://seekingalpha.com/article/4334201-cerner-underwhelming-growth-targets-warrant-investor-caution"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 name="Shape 87"/>
        <p:cNvGrpSpPr/>
        <p:nvPr/>
      </p:nvGrpSpPr>
      <p:grpSpPr>
        <a:xfrm>
          <a:off x="0" y="0"/>
          <a:ext cx="0" cy="0"/>
          <a:chOff x="0" y="0"/>
          <a:chExt cx="0" cy="0"/>
        </a:xfrm>
      </p:grpSpPr>
      <p:pic>
        <p:nvPicPr>
          <p:cNvPr id="88" name="Google Shape;88;p1"/>
          <p:cNvPicPr preferRelativeResize="0"/>
          <p:nvPr/>
        </p:nvPicPr>
        <p:blipFill rotWithShape="1">
          <a:blip r:embed="rId3">
            <a:alphaModFix/>
          </a:blip>
          <a:srcRect b="2337" l="0" r="4479" t="0"/>
          <a:stretch/>
        </p:blipFill>
        <p:spPr>
          <a:xfrm>
            <a:off x="1" y="0"/>
            <a:ext cx="6858000" cy="9906000"/>
          </a:xfrm>
          <a:prstGeom prst="rect">
            <a:avLst/>
          </a:prstGeom>
          <a:noFill/>
          <a:ln>
            <a:noFill/>
          </a:ln>
        </p:spPr>
      </p:pic>
      <p:sp>
        <p:nvSpPr>
          <p:cNvPr id="89" name="Google Shape;89;p1"/>
          <p:cNvSpPr/>
          <p:nvPr/>
        </p:nvSpPr>
        <p:spPr>
          <a:xfrm>
            <a:off x="0" y="1253065"/>
            <a:ext cx="5723467" cy="4656667"/>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90" name="Google Shape;90;p1"/>
          <p:cNvSpPr txBox="1"/>
          <p:nvPr/>
        </p:nvSpPr>
        <p:spPr>
          <a:xfrm>
            <a:off x="778933" y="1899656"/>
            <a:ext cx="1867819" cy="33855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600"/>
              <a:buFont typeface="Arial"/>
              <a:buNone/>
            </a:pPr>
            <a:r>
              <a:rPr b="1" i="0" lang="en-AU" sz="1600" u="none" cap="none" strike="noStrike">
                <a:solidFill>
                  <a:schemeClr val="dk1"/>
                </a:solidFill>
                <a:latin typeface="Arial"/>
                <a:ea typeface="Arial"/>
                <a:cs typeface="Arial"/>
                <a:sym typeface="Arial"/>
              </a:rPr>
              <a:t>JANUARY 2023</a:t>
            </a:r>
            <a:endParaRPr b="0" i="0" sz="1400" u="none" cap="none" strike="noStrike">
              <a:solidFill>
                <a:srgbClr val="000000"/>
              </a:solidFill>
              <a:latin typeface="Arial"/>
              <a:ea typeface="Arial"/>
              <a:cs typeface="Arial"/>
              <a:sym typeface="Arial"/>
            </a:endParaRPr>
          </a:p>
        </p:txBody>
      </p:sp>
      <p:sp>
        <p:nvSpPr>
          <p:cNvPr id="91" name="Google Shape;91;p1"/>
          <p:cNvSpPr txBox="1"/>
          <p:nvPr/>
        </p:nvSpPr>
        <p:spPr>
          <a:xfrm>
            <a:off x="778934" y="2398455"/>
            <a:ext cx="3623733" cy="255454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200"/>
              <a:buFont typeface="Arial"/>
              <a:buNone/>
            </a:pPr>
            <a:r>
              <a:rPr b="1" i="0" lang="en-AU" sz="3200" u="none" cap="none" strike="noStrike">
                <a:solidFill>
                  <a:schemeClr val="dk1"/>
                </a:solidFill>
                <a:latin typeface="Arial"/>
                <a:ea typeface="Arial"/>
                <a:cs typeface="Arial"/>
                <a:sym typeface="Arial"/>
              </a:rPr>
              <a:t>MONASH HEALTHCARE INNOVATION SUMMER SCHOLARSHIPS</a:t>
            </a:r>
            <a:endParaRPr b="0" i="0" sz="1400" u="none" cap="none" strike="noStrike">
              <a:solidFill>
                <a:srgbClr val="000000"/>
              </a:solidFill>
              <a:latin typeface="Arial"/>
              <a:ea typeface="Arial"/>
              <a:cs typeface="Arial"/>
              <a:sym typeface="Arial"/>
            </a:endParaRPr>
          </a:p>
        </p:txBody>
      </p:sp>
      <p:sp>
        <p:nvSpPr>
          <p:cNvPr id="92" name="Google Shape;92;p1"/>
          <p:cNvSpPr txBox="1"/>
          <p:nvPr/>
        </p:nvSpPr>
        <p:spPr>
          <a:xfrm>
            <a:off x="778933" y="5169756"/>
            <a:ext cx="3623733" cy="52322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800"/>
              <a:buFont typeface="Arial"/>
              <a:buNone/>
            </a:pPr>
            <a:r>
              <a:rPr b="1" i="0" lang="en-AU" sz="2800" u="none" cap="none" strike="noStrike">
                <a:solidFill>
                  <a:schemeClr val="dk1"/>
                </a:solidFill>
                <a:latin typeface="Arial"/>
                <a:ea typeface="Arial"/>
                <a:cs typeface="Arial"/>
                <a:sym typeface="Arial"/>
              </a:rPr>
              <a:t>Project Relay</a:t>
            </a:r>
            <a:endParaRPr b="0" i="0" sz="1400" u="none" cap="none" strike="noStrike">
              <a:solidFill>
                <a:srgbClr val="000000"/>
              </a:solidFill>
              <a:latin typeface="Arial"/>
              <a:ea typeface="Arial"/>
              <a:cs typeface="Arial"/>
              <a:sym typeface="Arial"/>
            </a:endParaRPr>
          </a:p>
        </p:txBody>
      </p:sp>
      <p:sp>
        <p:nvSpPr>
          <p:cNvPr id="93" name="Google Shape;93;p1"/>
          <p:cNvSpPr/>
          <p:nvPr/>
        </p:nvSpPr>
        <p:spPr>
          <a:xfrm>
            <a:off x="778933" y="9157447"/>
            <a:ext cx="1520514" cy="748553"/>
          </a:xfrm>
          <a:prstGeom prst="rect">
            <a:avLst/>
          </a:prstGeom>
          <a:solidFill>
            <a:srgbClr val="FC8A17"/>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94" name="Google Shape;94;p1"/>
          <p:cNvSpPr txBox="1"/>
          <p:nvPr/>
        </p:nvSpPr>
        <p:spPr>
          <a:xfrm>
            <a:off x="968087" y="9157447"/>
            <a:ext cx="3191899" cy="73866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AU" sz="1400" u="none" cap="none" strike="noStrike">
                <a:solidFill>
                  <a:srgbClr val="000000"/>
                </a:solidFill>
                <a:latin typeface="Arial"/>
                <a:ea typeface="Arial"/>
                <a:cs typeface="Arial"/>
                <a:sym typeface="Arial"/>
              </a:rPr>
              <a:t>Current Team: Maria Zarco-Vera</a:t>
            </a:r>
            <a:endParaRPr/>
          </a:p>
          <a:p>
            <a:pPr indent="0" lvl="0" marL="0" marR="0" rtl="0" algn="l">
              <a:lnSpc>
                <a:spcPct val="100000"/>
              </a:lnSpc>
              <a:spcBef>
                <a:spcPts val="0"/>
              </a:spcBef>
              <a:spcAft>
                <a:spcPts val="0"/>
              </a:spcAft>
              <a:buNone/>
            </a:pPr>
            <a:r>
              <a:rPr b="0" i="0" lang="en-AU" sz="1400" u="none" cap="none" strike="noStrike">
                <a:solidFill>
                  <a:srgbClr val="000000"/>
                </a:solidFill>
                <a:latin typeface="Arial"/>
                <a:ea typeface="Arial"/>
                <a:cs typeface="Arial"/>
                <a:sym typeface="Arial"/>
              </a:rPr>
              <a:t>Clinical Champion: Mark Voskoboynik</a:t>
            </a:r>
            <a:br>
              <a:rPr b="0" i="0" lang="en-AU" sz="1400" u="none" cap="none" strike="noStrike">
                <a:solidFill>
                  <a:srgbClr val="000000"/>
                </a:solidFill>
                <a:latin typeface="Arial"/>
                <a:ea typeface="Arial"/>
                <a:cs typeface="Arial"/>
                <a:sym typeface="Arial"/>
              </a:rPr>
            </a:br>
            <a:r>
              <a:rPr b="0" i="0" lang="en-AU" sz="1400" u="none" cap="none" strike="noStrike">
                <a:solidFill>
                  <a:srgbClr val="000000"/>
                </a:solidFill>
                <a:latin typeface="Arial"/>
                <a:ea typeface="Arial"/>
                <a:cs typeface="Arial"/>
                <a:sym typeface="Arial"/>
              </a:rPr>
              <a:t>Affiliations: The Alfred Hospital</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 name="Shape 98"/>
        <p:cNvGrpSpPr/>
        <p:nvPr/>
      </p:nvGrpSpPr>
      <p:grpSpPr>
        <a:xfrm>
          <a:off x="0" y="0"/>
          <a:ext cx="0" cy="0"/>
          <a:chOff x="0" y="0"/>
          <a:chExt cx="0" cy="0"/>
        </a:xfrm>
      </p:grpSpPr>
      <p:sp>
        <p:nvSpPr>
          <p:cNvPr id="99" name="Google Shape;99;p2"/>
          <p:cNvSpPr/>
          <p:nvPr/>
        </p:nvSpPr>
        <p:spPr>
          <a:xfrm>
            <a:off x="0" y="6046149"/>
            <a:ext cx="6858000" cy="3859851"/>
          </a:xfrm>
          <a:prstGeom prst="rect">
            <a:avLst/>
          </a:prstGeom>
          <a:solidFill>
            <a:srgbClr val="FFE8D6"/>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00" name="Google Shape;100;p2"/>
          <p:cNvSpPr txBox="1"/>
          <p:nvPr/>
        </p:nvSpPr>
        <p:spPr>
          <a:xfrm>
            <a:off x="558801" y="603522"/>
            <a:ext cx="3623733" cy="1323439"/>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4000"/>
              <a:buFont typeface="Arial"/>
              <a:buNone/>
            </a:pPr>
            <a:r>
              <a:rPr b="1" i="0" lang="en-AU" sz="4000" u="none" cap="none" strike="noStrike">
                <a:solidFill>
                  <a:schemeClr val="dk1"/>
                </a:solidFill>
                <a:latin typeface="Arial"/>
                <a:ea typeface="Arial"/>
                <a:cs typeface="Arial"/>
                <a:sym typeface="Arial"/>
              </a:rPr>
              <a:t>Executive Summary</a:t>
            </a:r>
            <a:endParaRPr b="0" i="0" sz="1400" u="none" cap="none" strike="noStrike">
              <a:solidFill>
                <a:srgbClr val="000000"/>
              </a:solidFill>
              <a:latin typeface="Arial"/>
              <a:ea typeface="Arial"/>
              <a:cs typeface="Arial"/>
              <a:sym typeface="Arial"/>
            </a:endParaRPr>
          </a:p>
        </p:txBody>
      </p:sp>
      <p:sp>
        <p:nvSpPr>
          <p:cNvPr id="101" name="Google Shape;101;p2"/>
          <p:cNvSpPr txBox="1"/>
          <p:nvPr/>
        </p:nvSpPr>
        <p:spPr>
          <a:xfrm>
            <a:off x="489200" y="2188450"/>
            <a:ext cx="5401800" cy="2677616"/>
          </a:xfrm>
          <a:prstGeom prst="rect">
            <a:avLst/>
          </a:prstGeom>
          <a:noFill/>
          <a:ln>
            <a:noFill/>
          </a:ln>
        </p:spPr>
        <p:txBody>
          <a:bodyPr anchorCtr="0" anchor="t" bIns="45700" lIns="91425" spcFirstLastPara="1" rIns="91425" wrap="square" tIns="45700">
            <a:spAutoFit/>
          </a:bodyPr>
          <a:lstStyle/>
          <a:p>
            <a:pPr indent="0" lvl="0" marL="152400" marR="0" rtl="0" algn="just">
              <a:lnSpc>
                <a:spcPct val="100000"/>
              </a:lnSpc>
              <a:spcBef>
                <a:spcPts val="0"/>
              </a:spcBef>
              <a:spcAft>
                <a:spcPts val="0"/>
              </a:spcAft>
              <a:buNone/>
            </a:pPr>
            <a:r>
              <a:rPr b="0" i="1" lang="en-AU" sz="1200" u="none" cap="none" strike="noStrike">
                <a:solidFill>
                  <a:srgbClr val="000000"/>
                </a:solidFill>
                <a:latin typeface="Arial"/>
                <a:ea typeface="Arial"/>
                <a:cs typeface="Arial"/>
                <a:sym typeface="Arial"/>
              </a:rPr>
              <a:t>Oncology clinical trials are defined as complex due to the nature of the designs, conduction, analyses and reporting. A key element on these trials is the appointment system. At The Alfred Hospital, there are two types of appointments each with their own systems. Doctor appointments are displayed on the Patient Portal, whereas the trial related appointments are handwritten on a yellow card, due to the quantity of them and needing to reschedule them often. The problem arises when a patient misses an appointment and the subsequent ones get canceled. Trial coordinators will spend at least 10 hours a fortnight rescheduling them and almost half a million dollars will be lost a year in Victoria due to inefficiencies in clinical trials in Victoria. The 25% of healthcare budget in Australia, can be better spent. Therefore, project Relay aims to improve communication between patients, carers and trial coordinators in complex oncology clinical trials.</a:t>
            </a:r>
            <a:endParaRPr b="0" i="1" sz="1200" u="none" cap="none" strike="noStrike">
              <a:solidFill>
                <a:srgbClr val="000000"/>
              </a:solidFill>
              <a:latin typeface="Arial"/>
              <a:ea typeface="Arial"/>
              <a:cs typeface="Arial"/>
              <a:sym typeface="Arial"/>
            </a:endParaRPr>
          </a:p>
          <a:p>
            <a:pPr indent="0" lvl="0" marL="152400" marR="0" rtl="0" algn="just">
              <a:lnSpc>
                <a:spcPct val="100000"/>
              </a:lnSpc>
              <a:spcBef>
                <a:spcPts val="0"/>
              </a:spcBef>
              <a:spcAft>
                <a:spcPts val="0"/>
              </a:spcAft>
              <a:buNone/>
            </a:pPr>
            <a:r>
              <a:t/>
            </a:r>
            <a:endParaRPr b="0" i="1" sz="1200" u="none" cap="none" strike="noStrike">
              <a:solidFill>
                <a:schemeClr val="dk1"/>
              </a:solidFill>
              <a:latin typeface="Arial"/>
              <a:ea typeface="Arial"/>
              <a:cs typeface="Arial"/>
              <a:sym typeface="Arial"/>
            </a:endParaRPr>
          </a:p>
        </p:txBody>
      </p:sp>
      <p:sp>
        <p:nvSpPr>
          <p:cNvPr id="102" name="Google Shape;102;p2"/>
          <p:cNvSpPr txBox="1"/>
          <p:nvPr/>
        </p:nvSpPr>
        <p:spPr>
          <a:xfrm>
            <a:off x="558800" y="6354825"/>
            <a:ext cx="5332200" cy="708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4000"/>
              <a:buFont typeface="Arial"/>
              <a:buNone/>
            </a:pPr>
            <a:r>
              <a:rPr b="1" i="0" lang="en-AU" sz="4000" u="none" cap="none" strike="noStrike">
                <a:solidFill>
                  <a:schemeClr val="dk1"/>
                </a:solidFill>
                <a:latin typeface="Arial"/>
                <a:ea typeface="Arial"/>
                <a:cs typeface="Arial"/>
                <a:sym typeface="Arial"/>
              </a:rPr>
              <a:t>Acceptance Criteria</a:t>
            </a:r>
            <a:endParaRPr b="0" i="0" sz="1400" u="none" cap="none" strike="noStrike">
              <a:solidFill>
                <a:srgbClr val="000000"/>
              </a:solidFill>
              <a:latin typeface="Arial"/>
              <a:ea typeface="Arial"/>
              <a:cs typeface="Arial"/>
              <a:sym typeface="Arial"/>
            </a:endParaRPr>
          </a:p>
        </p:txBody>
      </p:sp>
      <p:sp>
        <p:nvSpPr>
          <p:cNvPr id="103" name="Google Shape;103;p2"/>
          <p:cNvSpPr txBox="1"/>
          <p:nvPr/>
        </p:nvSpPr>
        <p:spPr>
          <a:xfrm>
            <a:off x="558801" y="7324314"/>
            <a:ext cx="5743676" cy="923289"/>
          </a:xfrm>
          <a:prstGeom prst="rect">
            <a:avLst/>
          </a:prstGeom>
          <a:noFill/>
          <a:ln>
            <a:noFill/>
          </a:ln>
        </p:spPr>
        <p:txBody>
          <a:bodyPr anchorCtr="0" anchor="t" bIns="45700" lIns="91425" spcFirstLastPara="1" rIns="91425" wrap="square" tIns="45700">
            <a:spAutoFit/>
          </a:bodyPr>
          <a:lstStyle/>
          <a:p>
            <a:pPr indent="-171450" lvl="0" marL="171450" marR="0" rtl="0" algn="l">
              <a:lnSpc>
                <a:spcPct val="150000"/>
              </a:lnSpc>
              <a:spcBef>
                <a:spcPts val="0"/>
              </a:spcBef>
              <a:spcAft>
                <a:spcPts val="0"/>
              </a:spcAft>
              <a:buClr>
                <a:schemeClr val="dk1"/>
              </a:buClr>
              <a:buSzPts val="1200"/>
              <a:buFont typeface="Arial"/>
              <a:buChar char="•"/>
            </a:pPr>
            <a:r>
              <a:rPr b="0" i="0" lang="en-AU" sz="1200" u="none" cap="none" strike="noStrike">
                <a:solidFill>
                  <a:schemeClr val="dk1"/>
                </a:solidFill>
                <a:latin typeface="Arial"/>
                <a:ea typeface="Arial"/>
                <a:cs typeface="Arial"/>
                <a:sym typeface="Arial"/>
              </a:rPr>
              <a:t>50% decrease in amount of oncology clinical trial appointments missed</a:t>
            </a:r>
            <a:endParaRPr/>
          </a:p>
          <a:p>
            <a:pPr indent="-171450" lvl="0" marL="171450" marR="0" rtl="0" algn="l">
              <a:lnSpc>
                <a:spcPct val="150000"/>
              </a:lnSpc>
              <a:spcBef>
                <a:spcPts val="0"/>
              </a:spcBef>
              <a:spcAft>
                <a:spcPts val="0"/>
              </a:spcAft>
              <a:buClr>
                <a:schemeClr val="dk1"/>
              </a:buClr>
              <a:buSzPts val="1200"/>
              <a:buFont typeface="Arial"/>
              <a:buChar char="•"/>
            </a:pPr>
            <a:r>
              <a:rPr b="0" i="0" lang="en-AU" sz="1200" u="none" cap="none" strike="noStrike">
                <a:solidFill>
                  <a:schemeClr val="dk1"/>
                </a:solidFill>
                <a:latin typeface="Arial"/>
                <a:ea typeface="Arial"/>
                <a:cs typeface="Arial"/>
                <a:sym typeface="Arial"/>
              </a:rPr>
              <a:t>Integration in at least 1 of the following systems: CERNER, patient portal, EMR</a:t>
            </a:r>
            <a:endParaRPr/>
          </a:p>
          <a:p>
            <a:pPr indent="-171450" lvl="0" marL="171450" marR="0" rtl="0" algn="l">
              <a:lnSpc>
                <a:spcPct val="150000"/>
              </a:lnSpc>
              <a:spcBef>
                <a:spcPts val="0"/>
              </a:spcBef>
              <a:spcAft>
                <a:spcPts val="0"/>
              </a:spcAft>
              <a:buClr>
                <a:schemeClr val="dk1"/>
              </a:buClr>
              <a:buSzPts val="1200"/>
              <a:buFont typeface="Arial"/>
              <a:buChar char="•"/>
            </a:pPr>
            <a:r>
              <a:rPr b="0" i="0" lang="en-AU" sz="1200" u="none" cap="none" strike="noStrike">
                <a:solidFill>
                  <a:schemeClr val="dk1"/>
                </a:solidFill>
                <a:latin typeface="Arial"/>
                <a:ea typeface="Arial"/>
                <a:cs typeface="Arial"/>
                <a:sym typeface="Arial"/>
              </a:rPr>
              <a:t>30% increase in productivity of clinical trial coordinators</a:t>
            </a:r>
            <a:endParaRPr b="0" i="0" sz="1200" u="none" cap="none" strike="noStrike">
              <a:solidFill>
                <a:schemeClr val="dk1"/>
              </a:solidFill>
              <a:latin typeface="Arial"/>
              <a:ea typeface="Arial"/>
              <a:cs typeface="Arial"/>
              <a:sym typeface="Arial"/>
            </a:endParaRPr>
          </a:p>
        </p:txBody>
      </p:sp>
      <p:sp>
        <p:nvSpPr>
          <p:cNvPr id="104" name="Google Shape;104;p2"/>
          <p:cNvSpPr txBox="1"/>
          <p:nvPr/>
        </p:nvSpPr>
        <p:spPr>
          <a:xfrm>
            <a:off x="0" y="9644390"/>
            <a:ext cx="3581399" cy="261610"/>
          </a:xfrm>
          <a:prstGeom prst="rect">
            <a:avLst/>
          </a:prstGeom>
          <a:solidFill>
            <a:schemeClr val="lt1"/>
          </a:solid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100"/>
              <a:buFont typeface="Arial"/>
              <a:buNone/>
            </a:pPr>
            <a:r>
              <a:rPr b="1" i="0" lang="en-AU" sz="1100" u="none" cap="none" strike="noStrike">
                <a:solidFill>
                  <a:schemeClr val="dk1"/>
                </a:solidFill>
                <a:latin typeface="Arial"/>
                <a:ea typeface="Arial"/>
                <a:cs typeface="Arial"/>
                <a:sym typeface="Arial"/>
              </a:rPr>
              <a:t>EXECUTIVE SUMMARY / PAGE 1</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9" name="Shape 109"/>
        <p:cNvGrpSpPr/>
        <p:nvPr/>
      </p:nvGrpSpPr>
      <p:grpSpPr>
        <a:xfrm>
          <a:off x="0" y="0"/>
          <a:ext cx="0" cy="0"/>
          <a:chOff x="0" y="0"/>
          <a:chExt cx="0" cy="0"/>
        </a:xfrm>
      </p:grpSpPr>
      <p:sp>
        <p:nvSpPr>
          <p:cNvPr id="110" name="Google Shape;110;p3"/>
          <p:cNvSpPr txBox="1"/>
          <p:nvPr/>
        </p:nvSpPr>
        <p:spPr>
          <a:xfrm>
            <a:off x="558800" y="603525"/>
            <a:ext cx="6135900" cy="708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4000"/>
              <a:buFont typeface="Arial"/>
              <a:buNone/>
            </a:pPr>
            <a:r>
              <a:rPr b="1" i="0" lang="en-AU" sz="4000" u="none" cap="none" strike="noStrike">
                <a:solidFill>
                  <a:schemeClr val="dk1"/>
                </a:solidFill>
                <a:latin typeface="Arial"/>
                <a:ea typeface="Arial"/>
                <a:cs typeface="Arial"/>
                <a:sym typeface="Arial"/>
              </a:rPr>
              <a:t>Gaps analysis</a:t>
            </a:r>
            <a:endParaRPr b="0" i="0" sz="1400" u="none" cap="none" strike="noStrike">
              <a:solidFill>
                <a:srgbClr val="000000"/>
              </a:solidFill>
              <a:latin typeface="Arial"/>
              <a:ea typeface="Arial"/>
              <a:cs typeface="Arial"/>
              <a:sym typeface="Arial"/>
            </a:endParaRPr>
          </a:p>
        </p:txBody>
      </p:sp>
      <p:sp>
        <p:nvSpPr>
          <p:cNvPr id="111" name="Google Shape;111;p3"/>
          <p:cNvSpPr txBox="1"/>
          <p:nvPr/>
        </p:nvSpPr>
        <p:spPr>
          <a:xfrm>
            <a:off x="0" y="9644390"/>
            <a:ext cx="3581399" cy="261610"/>
          </a:xfrm>
          <a:prstGeom prst="rect">
            <a:avLst/>
          </a:prstGeom>
          <a:solidFill>
            <a:srgbClr val="F7CAAC"/>
          </a:solid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100"/>
              <a:buFont typeface="Arial"/>
              <a:buNone/>
            </a:pPr>
            <a:r>
              <a:rPr b="1" i="0" lang="en-AU" sz="1100" u="none" cap="none" strike="noStrike">
                <a:solidFill>
                  <a:schemeClr val="dk1"/>
                </a:solidFill>
                <a:latin typeface="Arial"/>
                <a:ea typeface="Arial"/>
                <a:cs typeface="Arial"/>
                <a:sym typeface="Arial"/>
              </a:rPr>
              <a:t>GAPS ANALYSIS / PAGE 2</a:t>
            </a:r>
            <a:endParaRPr b="0" i="0" sz="1400" u="none" cap="none" strike="noStrike">
              <a:solidFill>
                <a:srgbClr val="000000"/>
              </a:solidFill>
              <a:latin typeface="Arial"/>
              <a:ea typeface="Arial"/>
              <a:cs typeface="Arial"/>
              <a:sym typeface="Arial"/>
            </a:endParaRPr>
          </a:p>
        </p:txBody>
      </p:sp>
      <p:sp>
        <p:nvSpPr>
          <p:cNvPr id="112" name="Google Shape;112;p3"/>
          <p:cNvSpPr txBox="1"/>
          <p:nvPr/>
        </p:nvSpPr>
        <p:spPr>
          <a:xfrm>
            <a:off x="558800" y="1361809"/>
            <a:ext cx="5832600" cy="4154943"/>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200"/>
              <a:buFont typeface="Arial"/>
              <a:buNone/>
            </a:pPr>
            <a:r>
              <a:rPr b="0" i="0" lang="en-AU" sz="1200" u="none" cap="none" strike="noStrike">
                <a:solidFill>
                  <a:schemeClr val="dk1"/>
                </a:solidFill>
                <a:latin typeface="Arial"/>
                <a:ea typeface="Arial"/>
                <a:cs typeface="Arial"/>
                <a:sym typeface="Arial"/>
              </a:rPr>
              <a:t>At the Department of Medical Oncology at The Alfred, complex oncology clinical trials have two types of appointments with their respective systems. There are doctor appointments and “trial related” appointments. Doctor appointments are booked by coordinators through Cerner and then these automatically appear on the Patient Portal. On the other hand, trial related appointments (for a couple of months) are handwritten on a yellow card, as shown below. It is very hard to reschedule appointments through Cerner and described as “archaic”, hence coordinators opted for the hard copy card. The benefits of this system is that if one appointment is missed and subsequently the others get cancelled, then the patient can get a new yellow card rather than manually rescheduling all appointments through Cerner. However, this systems raises issues if the patient is forgetful and forgets which card to follow, or if they lose the card. Additionally, the card does not have an automatic notification system like the patient portal does, thus it relies on the coordinators keeping track of the patients coming and of the reminders.</a:t>
            </a:r>
            <a:endParaRPr/>
          </a:p>
          <a:p>
            <a:pPr indent="0" lvl="0" marL="0" marR="0" rtl="0" algn="just">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200"/>
              <a:buFont typeface="Arial"/>
              <a:buNone/>
            </a:pPr>
            <a:r>
              <a:rPr b="0" i="0" lang="en-AU" sz="1200" u="none" cap="none" strike="noStrike">
                <a:solidFill>
                  <a:schemeClr val="dk1"/>
                </a:solidFill>
                <a:latin typeface="Arial"/>
                <a:ea typeface="Arial"/>
                <a:cs typeface="Arial"/>
                <a:sym typeface="Arial"/>
              </a:rPr>
              <a:t>Other hospitals like The Royal Melbourne Hospital, The Peter McCallum Cancer Centre and The Royal Women’s Hospital use an app called HealthHub which allows for appointments to be rescheduled in an easier way. However, this app falls under Epic which is a competitor of Cerner so it would not be possible to implement it at The Alfred.</a:t>
            </a:r>
            <a:endParaRPr/>
          </a:p>
          <a:p>
            <a:pPr indent="0" lvl="0" marL="0" marR="0" rtl="0" algn="just">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p:txBody>
      </p:sp>
      <p:pic>
        <p:nvPicPr>
          <p:cNvPr descr="https://lh5.googleusercontent.com/1FVjON82f-oA6bUS_8Snabt2Gwj62FexiEVqEk8a5WKFpZCUJS0d0WMTcSKZhNQRCArft-1z3RHbN6SzDFcwRrFas2EYftiaCs44KJb4Ay9x6x6zy60kyU21qTE44UdUeP5rC8otGLa7bsw" id="113" name="Google Shape;113;p3"/>
          <p:cNvPicPr preferRelativeResize="0"/>
          <p:nvPr/>
        </p:nvPicPr>
        <p:blipFill rotWithShape="1">
          <a:blip r:embed="rId3">
            <a:alphaModFix/>
          </a:blip>
          <a:srcRect b="24674" l="0" r="0" t="12500"/>
          <a:stretch/>
        </p:blipFill>
        <p:spPr>
          <a:xfrm>
            <a:off x="2347893" y="5281449"/>
            <a:ext cx="2557713" cy="2142544"/>
          </a:xfrm>
          <a:prstGeom prst="rect">
            <a:avLst/>
          </a:prstGeom>
          <a:noFill/>
          <a:ln>
            <a:noFill/>
          </a:ln>
        </p:spPr>
      </p:pic>
      <p:sp>
        <p:nvSpPr>
          <p:cNvPr id="114" name="Google Shape;114;p3"/>
          <p:cNvSpPr txBox="1"/>
          <p:nvPr/>
        </p:nvSpPr>
        <p:spPr>
          <a:xfrm>
            <a:off x="2287360" y="7500067"/>
            <a:ext cx="2618246" cy="830997"/>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None/>
            </a:pPr>
            <a:r>
              <a:rPr b="1" i="0" lang="en-AU" sz="1200" u="none" cap="none" strike="noStrike">
                <a:solidFill>
                  <a:srgbClr val="000000"/>
                </a:solidFill>
                <a:latin typeface="Arial"/>
                <a:ea typeface="Arial"/>
                <a:cs typeface="Arial"/>
                <a:sym typeface="Arial"/>
              </a:rPr>
              <a:t>Figure 1. Yellow card</a:t>
            </a:r>
            <a:endParaRPr b="1" i="0" sz="12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None/>
            </a:pPr>
            <a:r>
              <a:rPr b="0" i="0" lang="en-AU" sz="1200" u="none" cap="none" strike="noStrike">
                <a:solidFill>
                  <a:srgbClr val="000000"/>
                </a:solidFill>
                <a:latin typeface="Arial"/>
                <a:ea typeface="Arial"/>
                <a:cs typeface="Arial"/>
                <a:sym typeface="Arial"/>
              </a:rPr>
              <a:t>Depicts the yellow card used for trial related appointments in complex oncology clinical trials.</a:t>
            </a:r>
            <a:endParaRPr b="0" i="0" sz="1200" u="none" cap="none" strike="noStrike">
              <a:solidFill>
                <a:srgbClr val="000000"/>
              </a:solidFill>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8" name="Shape 118"/>
        <p:cNvGrpSpPr/>
        <p:nvPr/>
      </p:nvGrpSpPr>
      <p:grpSpPr>
        <a:xfrm>
          <a:off x="0" y="0"/>
          <a:ext cx="0" cy="0"/>
          <a:chOff x="0" y="0"/>
          <a:chExt cx="0" cy="0"/>
        </a:xfrm>
      </p:grpSpPr>
      <p:sp>
        <p:nvSpPr>
          <p:cNvPr id="119" name="Google Shape;119;p4"/>
          <p:cNvSpPr txBox="1"/>
          <p:nvPr/>
        </p:nvSpPr>
        <p:spPr>
          <a:xfrm>
            <a:off x="558801" y="576628"/>
            <a:ext cx="4290300" cy="708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4000"/>
              <a:buFont typeface="Arial"/>
              <a:buNone/>
            </a:pPr>
            <a:r>
              <a:rPr b="1" i="0" lang="en-AU" sz="4000" u="none" cap="none" strike="noStrike">
                <a:solidFill>
                  <a:schemeClr val="dk1"/>
                </a:solidFill>
                <a:latin typeface="Arial"/>
                <a:ea typeface="Arial"/>
                <a:cs typeface="Arial"/>
                <a:sym typeface="Arial"/>
              </a:rPr>
              <a:t>Systems Map</a:t>
            </a:r>
            <a:endParaRPr b="0" i="0" sz="1400" u="none" cap="none" strike="noStrike">
              <a:solidFill>
                <a:srgbClr val="000000"/>
              </a:solidFill>
              <a:latin typeface="Arial"/>
              <a:ea typeface="Arial"/>
              <a:cs typeface="Arial"/>
              <a:sym typeface="Arial"/>
            </a:endParaRPr>
          </a:p>
        </p:txBody>
      </p:sp>
      <p:sp>
        <p:nvSpPr>
          <p:cNvPr id="120" name="Google Shape;120;p4"/>
          <p:cNvSpPr txBox="1"/>
          <p:nvPr/>
        </p:nvSpPr>
        <p:spPr>
          <a:xfrm>
            <a:off x="558800" y="1651822"/>
            <a:ext cx="5578800" cy="6740266"/>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t/>
            </a:r>
            <a:endParaRPr b="1"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t/>
            </a:r>
            <a:endParaRPr b="1"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t/>
            </a:r>
            <a:endParaRPr b="0" i="1"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rPr b="1" i="0" lang="en-AU" sz="1200" u="none" cap="none" strike="noStrike">
                <a:solidFill>
                  <a:schemeClr val="dk1"/>
                </a:solidFill>
                <a:latin typeface="Arial"/>
                <a:ea typeface="Arial"/>
                <a:cs typeface="Arial"/>
                <a:sym typeface="Arial"/>
              </a:rPr>
              <a:t>Figure 1: Systems Map</a:t>
            </a:r>
            <a:endParaRPr/>
          </a:p>
          <a:p>
            <a:pPr indent="0" lvl="0" marL="0" marR="0" rtl="0" algn="l">
              <a:lnSpc>
                <a:spcPct val="100000"/>
              </a:lnSpc>
              <a:spcBef>
                <a:spcPts val="0"/>
              </a:spcBef>
              <a:spcAft>
                <a:spcPts val="0"/>
              </a:spcAft>
              <a:buClr>
                <a:schemeClr val="dk1"/>
              </a:buClr>
              <a:buSzPts val="1100"/>
              <a:buFont typeface="Arial"/>
              <a:buNone/>
            </a:pPr>
            <a:r>
              <a:rPr b="0" i="0" lang="en-AU" sz="1200" u="none" cap="none" strike="noStrike">
                <a:solidFill>
                  <a:schemeClr val="dk1"/>
                </a:solidFill>
                <a:latin typeface="Arial"/>
                <a:ea typeface="Arial"/>
                <a:cs typeface="Arial"/>
                <a:sym typeface="Arial"/>
              </a:rPr>
              <a:t>This patient diagram maps the progression from admission into The Alfred for chemotherapy and choosing to participate in a complex oncology clinical trial, through to the different appointments they must attend and how/where each is scheduled. It finalises with Project Relay highlighting where this project is relevant and what stages it helps with. Additionally, the legend specifies the problems, as well as the solution, stakeholders and more importantly the root of this: whether appointments are being scheduled on CERNER or not.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None/>
            </a:pPr>
            <a:r>
              <a:rPr b="1" i="0" lang="en-AU" sz="1200" u="none" cap="none" strike="noStrike">
                <a:solidFill>
                  <a:schemeClr val="dk1"/>
                </a:solidFill>
                <a:latin typeface="Arial"/>
                <a:ea typeface="Arial"/>
                <a:cs typeface="Arial"/>
                <a:sym typeface="Arial"/>
              </a:rPr>
              <a:t>Link for miro board: </a:t>
            </a:r>
            <a:r>
              <a:rPr b="0" i="0" lang="en-AU" sz="1200" u="none" cap="none" strike="noStrike">
                <a:solidFill>
                  <a:srgbClr val="000000"/>
                </a:solidFill>
                <a:latin typeface="Arial"/>
                <a:ea typeface="Arial"/>
                <a:cs typeface="Arial"/>
                <a:sym typeface="Arial"/>
              </a:rPr>
              <a:t>https://miro.com/app/board/uXjVP6krBzI=/</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p:txBody>
      </p:sp>
      <p:sp>
        <p:nvSpPr>
          <p:cNvPr id="121" name="Google Shape;121;p4"/>
          <p:cNvSpPr txBox="1"/>
          <p:nvPr/>
        </p:nvSpPr>
        <p:spPr>
          <a:xfrm>
            <a:off x="0" y="9644390"/>
            <a:ext cx="3581399" cy="261610"/>
          </a:xfrm>
          <a:prstGeom prst="rect">
            <a:avLst/>
          </a:prstGeom>
          <a:solidFill>
            <a:srgbClr val="F7CAAC"/>
          </a:solid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100"/>
              <a:buFont typeface="Arial"/>
              <a:buNone/>
            </a:pPr>
            <a:r>
              <a:rPr b="1" i="0" lang="en-AU" sz="1100" u="none" cap="none" strike="noStrike">
                <a:solidFill>
                  <a:schemeClr val="dk1"/>
                </a:solidFill>
                <a:latin typeface="Arial"/>
                <a:ea typeface="Arial"/>
                <a:cs typeface="Arial"/>
                <a:sym typeface="Arial"/>
              </a:rPr>
              <a:t>SYSTEMS / STAKEHOLDER MAP / PAGE 3</a:t>
            </a:r>
            <a:endParaRPr b="0" i="0" sz="1400" u="none" cap="none" strike="noStrike">
              <a:solidFill>
                <a:srgbClr val="000000"/>
              </a:solidFill>
              <a:latin typeface="Arial"/>
              <a:ea typeface="Arial"/>
              <a:cs typeface="Arial"/>
              <a:sym typeface="Arial"/>
            </a:endParaRPr>
          </a:p>
        </p:txBody>
      </p:sp>
      <p:pic>
        <p:nvPicPr>
          <p:cNvPr id="122" name="Google Shape;122;p4"/>
          <p:cNvPicPr preferRelativeResize="0"/>
          <p:nvPr/>
        </p:nvPicPr>
        <p:blipFill rotWithShape="1">
          <a:blip r:embed="rId3">
            <a:alphaModFix/>
          </a:blip>
          <a:srcRect b="0" l="0" r="0" t="0"/>
          <a:stretch/>
        </p:blipFill>
        <p:spPr>
          <a:xfrm>
            <a:off x="0" y="1651822"/>
            <a:ext cx="6858000" cy="4337399"/>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6" name="Shape 126"/>
        <p:cNvGrpSpPr/>
        <p:nvPr/>
      </p:nvGrpSpPr>
      <p:grpSpPr>
        <a:xfrm>
          <a:off x="0" y="0"/>
          <a:ext cx="0" cy="0"/>
          <a:chOff x="0" y="0"/>
          <a:chExt cx="0" cy="0"/>
        </a:xfrm>
      </p:grpSpPr>
      <p:sp>
        <p:nvSpPr>
          <p:cNvPr id="127" name="Google Shape;127;g1b8e9327bef_0_1"/>
          <p:cNvSpPr txBox="1"/>
          <p:nvPr/>
        </p:nvSpPr>
        <p:spPr>
          <a:xfrm>
            <a:off x="558801" y="603522"/>
            <a:ext cx="4290300" cy="708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4000"/>
              <a:buFont typeface="Arial"/>
              <a:buNone/>
            </a:pPr>
            <a:r>
              <a:rPr b="1" i="0" lang="en-AU" sz="4000" u="none" cap="none" strike="noStrike">
                <a:solidFill>
                  <a:schemeClr val="dk1"/>
                </a:solidFill>
                <a:latin typeface="Arial"/>
                <a:ea typeface="Arial"/>
                <a:cs typeface="Arial"/>
                <a:sym typeface="Arial"/>
              </a:rPr>
              <a:t>Stakeholder Map</a:t>
            </a:r>
            <a:endParaRPr b="0" i="0" sz="1400" u="none" cap="none" strike="noStrike">
              <a:solidFill>
                <a:srgbClr val="000000"/>
              </a:solidFill>
              <a:latin typeface="Arial"/>
              <a:ea typeface="Arial"/>
              <a:cs typeface="Arial"/>
              <a:sym typeface="Arial"/>
            </a:endParaRPr>
          </a:p>
        </p:txBody>
      </p:sp>
      <p:sp>
        <p:nvSpPr>
          <p:cNvPr id="128" name="Google Shape;128;g1b8e9327bef_0_1"/>
          <p:cNvSpPr txBox="1"/>
          <p:nvPr/>
        </p:nvSpPr>
        <p:spPr>
          <a:xfrm>
            <a:off x="558800" y="1708972"/>
            <a:ext cx="5578800" cy="637093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t/>
            </a:r>
            <a:endParaRPr b="1"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t/>
            </a:r>
            <a:endParaRPr b="1"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t/>
            </a:r>
            <a:endParaRPr b="1"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t/>
            </a:r>
            <a:endParaRPr b="1"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t/>
            </a:r>
            <a:endParaRPr b="1"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t/>
            </a:r>
            <a:endParaRPr b="1"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t/>
            </a:r>
            <a:endParaRPr b="1"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t/>
            </a:r>
            <a:endParaRPr b="1"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t/>
            </a:r>
            <a:endParaRPr b="1"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t/>
            </a:r>
            <a:endParaRPr b="1"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t/>
            </a:r>
            <a:endParaRPr b="1"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t/>
            </a:r>
            <a:endParaRPr b="1"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t/>
            </a:r>
            <a:endParaRPr b="1"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t/>
            </a:r>
            <a:endParaRPr b="1"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t/>
            </a:r>
            <a:endParaRPr b="1"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t/>
            </a:r>
            <a:endParaRPr b="1"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t/>
            </a:r>
            <a:endParaRPr b="1"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t/>
            </a:r>
            <a:endParaRPr b="1"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t/>
            </a:r>
            <a:endParaRPr b="1"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t/>
            </a:r>
            <a:endParaRPr b="1"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rPr b="1" i="0" lang="en-AU" sz="1200" u="none" cap="none" strike="noStrike">
                <a:solidFill>
                  <a:schemeClr val="dk1"/>
                </a:solidFill>
                <a:latin typeface="Arial"/>
                <a:ea typeface="Arial"/>
                <a:cs typeface="Arial"/>
                <a:sym typeface="Arial"/>
              </a:rPr>
              <a:t>Figure 2. Stakeholder Map</a:t>
            </a:r>
            <a:endParaRPr b="1"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rPr b="0" i="0" lang="en-AU" sz="1200" u="none" cap="none" strike="noStrike">
                <a:solidFill>
                  <a:schemeClr val="dk1"/>
                </a:solidFill>
                <a:latin typeface="Arial"/>
                <a:ea typeface="Arial"/>
                <a:cs typeface="Arial"/>
                <a:sym typeface="Arial"/>
              </a:rPr>
              <a:t>Depicts the range of stakeholders and the position they hold in terms of the direct influence they have on the project, and the impact the project will have on them. There are four majors stakeholder categories: the end users,, the decision makers, the professional investors and the government. Additionally, arrows highlight the relationship between them and the direction in which communication flows.</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None/>
            </a:pPr>
            <a:r>
              <a:rPr b="1" i="0" lang="en-AU" sz="1200" u="none" cap="none" strike="noStrike">
                <a:solidFill>
                  <a:schemeClr val="dk1"/>
                </a:solidFill>
                <a:latin typeface="Arial"/>
                <a:ea typeface="Arial"/>
                <a:cs typeface="Arial"/>
                <a:sym typeface="Arial"/>
              </a:rPr>
              <a:t>Link for miro board: </a:t>
            </a:r>
            <a:r>
              <a:rPr b="0" i="0" lang="en-AU" sz="1200" u="none" cap="none" strike="noStrike">
                <a:solidFill>
                  <a:srgbClr val="000000"/>
                </a:solidFill>
                <a:latin typeface="Arial"/>
                <a:ea typeface="Arial"/>
                <a:cs typeface="Arial"/>
                <a:sym typeface="Arial"/>
              </a:rPr>
              <a:t>https://miro.com/app/board/uXjVP6krBzI=/</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t/>
            </a:r>
            <a:endParaRPr b="0" i="0" sz="1200" u="none" cap="none" strike="noStrike">
              <a:solidFill>
                <a:schemeClr val="dk1"/>
              </a:solidFill>
              <a:latin typeface="Arial"/>
              <a:ea typeface="Arial"/>
              <a:cs typeface="Arial"/>
              <a:sym typeface="Arial"/>
            </a:endParaRPr>
          </a:p>
        </p:txBody>
      </p:sp>
      <p:sp>
        <p:nvSpPr>
          <p:cNvPr id="129" name="Google Shape;129;g1b8e9327bef_0_1"/>
          <p:cNvSpPr txBox="1"/>
          <p:nvPr/>
        </p:nvSpPr>
        <p:spPr>
          <a:xfrm>
            <a:off x="0" y="9644390"/>
            <a:ext cx="3581400" cy="261600"/>
          </a:xfrm>
          <a:prstGeom prst="rect">
            <a:avLst/>
          </a:prstGeom>
          <a:solidFill>
            <a:srgbClr val="F7CAAC"/>
          </a:solid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100"/>
              <a:buFont typeface="Arial"/>
              <a:buNone/>
            </a:pPr>
            <a:r>
              <a:rPr b="1" i="0" lang="en-AU" sz="1100" u="none" cap="none" strike="noStrike">
                <a:solidFill>
                  <a:schemeClr val="dk1"/>
                </a:solidFill>
                <a:latin typeface="Arial"/>
                <a:ea typeface="Arial"/>
                <a:cs typeface="Arial"/>
                <a:sym typeface="Arial"/>
              </a:rPr>
              <a:t>SYSTEMS / STAKEHOLDER MAP / PAGE 4</a:t>
            </a:r>
            <a:endParaRPr b="0" i="0" sz="1400" u="none" cap="none" strike="noStrike">
              <a:solidFill>
                <a:srgbClr val="000000"/>
              </a:solidFill>
              <a:latin typeface="Arial"/>
              <a:ea typeface="Arial"/>
              <a:cs typeface="Arial"/>
              <a:sym typeface="Arial"/>
            </a:endParaRPr>
          </a:p>
        </p:txBody>
      </p:sp>
      <p:pic>
        <p:nvPicPr>
          <p:cNvPr id="130" name="Google Shape;130;g1b8e9327bef_0_1"/>
          <p:cNvPicPr preferRelativeResize="0"/>
          <p:nvPr/>
        </p:nvPicPr>
        <p:blipFill rotWithShape="1">
          <a:blip r:embed="rId3">
            <a:alphaModFix/>
          </a:blip>
          <a:srcRect b="0" l="0" r="0" t="0"/>
          <a:stretch/>
        </p:blipFill>
        <p:spPr>
          <a:xfrm>
            <a:off x="484350" y="2137342"/>
            <a:ext cx="5727700" cy="363283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5" name="Shape 135"/>
        <p:cNvGrpSpPr/>
        <p:nvPr/>
      </p:nvGrpSpPr>
      <p:grpSpPr>
        <a:xfrm>
          <a:off x="0" y="0"/>
          <a:ext cx="0" cy="0"/>
          <a:chOff x="0" y="0"/>
          <a:chExt cx="0" cy="0"/>
        </a:xfrm>
      </p:grpSpPr>
      <p:sp>
        <p:nvSpPr>
          <p:cNvPr id="136" name="Google Shape;136;p5"/>
          <p:cNvSpPr txBox="1"/>
          <p:nvPr/>
        </p:nvSpPr>
        <p:spPr>
          <a:xfrm>
            <a:off x="558801" y="603522"/>
            <a:ext cx="4802908" cy="156966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200"/>
              <a:buFont typeface="Arial"/>
              <a:buNone/>
            </a:pPr>
            <a:r>
              <a:rPr b="1" i="0" lang="en-AU" sz="3200" u="none" cap="none" strike="noStrike">
                <a:solidFill>
                  <a:schemeClr val="dk1"/>
                </a:solidFill>
                <a:latin typeface="Arial"/>
                <a:ea typeface="Arial"/>
                <a:cs typeface="Arial"/>
                <a:sym typeface="Arial"/>
              </a:rPr>
              <a:t>Outcomes of Qualitative and Quantitative Research</a:t>
            </a:r>
            <a:endParaRPr b="0" i="0" sz="1400" u="none" cap="none" strike="noStrike">
              <a:solidFill>
                <a:srgbClr val="000000"/>
              </a:solidFill>
              <a:latin typeface="Arial"/>
              <a:ea typeface="Arial"/>
              <a:cs typeface="Arial"/>
              <a:sym typeface="Arial"/>
            </a:endParaRPr>
          </a:p>
        </p:txBody>
      </p:sp>
      <p:sp>
        <p:nvSpPr>
          <p:cNvPr id="137" name="Google Shape;137;p5"/>
          <p:cNvSpPr txBox="1"/>
          <p:nvPr/>
        </p:nvSpPr>
        <p:spPr>
          <a:xfrm>
            <a:off x="558801" y="2173182"/>
            <a:ext cx="5689500" cy="3231614"/>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None/>
            </a:pPr>
            <a:r>
              <a:rPr b="0" i="0" lang="en-AU" sz="1200" u="none" cap="none" strike="noStrike">
                <a:solidFill>
                  <a:schemeClr val="dk1"/>
                </a:solidFill>
                <a:latin typeface="Arial"/>
                <a:ea typeface="Arial"/>
                <a:cs typeface="Arial"/>
                <a:sym typeface="Arial"/>
              </a:rPr>
              <a:t>The current situation at The Alfred affects the workflow and patient experience, clinicians describing it as “archaic”, but it also has an economic impact. 10% of patients will miss trial related appointments and it takes 10 hours a fortnight for coordinators to reschedule the appointments. Given the salary is $45/h, this results in $450 lost in a fortnight by one coordinator. Additionally, there are 20 coordinators in Medical Oncology and 50 active clinical trials in Victoria </a:t>
            </a:r>
            <a:r>
              <a:rPr b="1" i="0" lang="en-AU" sz="1200" u="none" cap="none" strike="noStrike">
                <a:solidFill>
                  <a:schemeClr val="accent1"/>
                </a:solidFill>
                <a:latin typeface="Arial"/>
                <a:ea typeface="Arial"/>
                <a:cs typeface="Arial"/>
                <a:sym typeface="Arial"/>
              </a:rPr>
              <a:t>[1]</a:t>
            </a:r>
            <a:r>
              <a:rPr b="0" i="0" lang="en-AU" sz="1200" u="none" cap="none" strike="noStrike">
                <a:solidFill>
                  <a:schemeClr val="dk1"/>
                </a:solidFill>
                <a:latin typeface="Arial"/>
                <a:ea typeface="Arial"/>
                <a:cs typeface="Arial"/>
                <a:sym typeface="Arial"/>
              </a:rPr>
              <a:t>. When accounting for all these factors, Victoria can lose up to half a million dollars due to the inefficiency of this system. A fact worth noting is that 25% of the heath care budget is allocated to clinical trials</a:t>
            </a:r>
            <a:r>
              <a:rPr b="1" i="0" lang="en-AU" sz="1200" u="none" cap="none" strike="noStrike">
                <a:solidFill>
                  <a:schemeClr val="accent1"/>
                </a:solidFill>
                <a:latin typeface="Arial"/>
                <a:ea typeface="Arial"/>
                <a:cs typeface="Arial"/>
                <a:sym typeface="Arial"/>
              </a:rPr>
              <a:t> [1]</a:t>
            </a:r>
            <a:r>
              <a:rPr b="0" i="0" lang="en-AU" sz="1200" u="none" cap="none" strike="noStrike">
                <a:solidFill>
                  <a:schemeClr val="dk1"/>
                </a:solidFill>
                <a:latin typeface="Arial"/>
                <a:ea typeface="Arial"/>
                <a:cs typeface="Arial"/>
                <a:sym typeface="Arial"/>
              </a:rPr>
              <a:t>, thus there is a need to improve this system so that the budget can be allocated more efficiently. </a:t>
            </a:r>
            <a:endParaRPr/>
          </a:p>
          <a:p>
            <a:pPr indent="0" lvl="0" marL="0" marR="0" rtl="0" algn="just">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200"/>
              <a:buFont typeface="Arial"/>
              <a:buNone/>
            </a:pPr>
            <a:r>
              <a:rPr b="0" i="0" lang="en-AU" sz="1200" u="none" cap="none" strike="noStrike">
                <a:solidFill>
                  <a:schemeClr val="dk1"/>
                </a:solidFill>
                <a:latin typeface="Arial"/>
                <a:ea typeface="Arial"/>
                <a:cs typeface="Arial"/>
                <a:sym typeface="Arial"/>
              </a:rPr>
              <a:t>Moreover, in 2018 it was stated by The Checkley Group that 90% of Australian Public Hospitals use Cerner </a:t>
            </a:r>
            <a:r>
              <a:rPr b="1" i="0" lang="en-AU" sz="1200" u="none" cap="none" strike="noStrike">
                <a:solidFill>
                  <a:schemeClr val="accent1"/>
                </a:solidFill>
                <a:latin typeface="Arial"/>
                <a:ea typeface="Arial"/>
                <a:cs typeface="Arial"/>
                <a:sym typeface="Arial"/>
              </a:rPr>
              <a:t>[2]</a:t>
            </a:r>
            <a:r>
              <a:rPr b="0" i="0" lang="en-AU" sz="1200" u="none" cap="none" strike="noStrike">
                <a:solidFill>
                  <a:schemeClr val="dk1"/>
                </a:solidFill>
                <a:latin typeface="Arial"/>
                <a:ea typeface="Arial"/>
                <a:cs typeface="Arial"/>
                <a:sym typeface="Arial"/>
              </a:rPr>
              <a:t>. This is worth noting as it means that if a solution was created by Cerner, then it could be widely implemented.</a:t>
            </a:r>
            <a:endParaRPr/>
          </a:p>
          <a:p>
            <a:pPr indent="0" lvl="0" marL="0" marR="0" rtl="0" algn="just">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None/>
            </a:pPr>
            <a:r>
              <a:t/>
            </a:r>
            <a:endParaRPr b="0" i="0" sz="1200" u="none" cap="none" strike="noStrike">
              <a:solidFill>
                <a:schemeClr val="dk1"/>
              </a:solidFill>
              <a:latin typeface="Arial"/>
              <a:ea typeface="Arial"/>
              <a:cs typeface="Arial"/>
              <a:sym typeface="Arial"/>
            </a:endParaRPr>
          </a:p>
        </p:txBody>
      </p:sp>
      <p:sp>
        <p:nvSpPr>
          <p:cNvPr id="138" name="Google Shape;138;p5"/>
          <p:cNvSpPr txBox="1"/>
          <p:nvPr/>
        </p:nvSpPr>
        <p:spPr>
          <a:xfrm>
            <a:off x="0" y="9491989"/>
            <a:ext cx="3581399" cy="430887"/>
          </a:xfrm>
          <a:prstGeom prst="rect">
            <a:avLst/>
          </a:prstGeom>
          <a:solidFill>
            <a:srgbClr val="F7CAAC"/>
          </a:solid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100"/>
              <a:buFont typeface="Arial"/>
              <a:buNone/>
            </a:pPr>
            <a:r>
              <a:rPr b="1" i="0" lang="en-AU" sz="1100" u="none" cap="none" strike="noStrike">
                <a:solidFill>
                  <a:schemeClr val="dk1"/>
                </a:solidFill>
                <a:latin typeface="Arial"/>
                <a:ea typeface="Arial"/>
                <a:cs typeface="Arial"/>
                <a:sym typeface="Arial"/>
              </a:rPr>
              <a:t>QUALITATIVE AND QUANTITATIVE RESEARCH / PAGE 5</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3" name="Shape 143"/>
        <p:cNvGrpSpPr/>
        <p:nvPr/>
      </p:nvGrpSpPr>
      <p:grpSpPr>
        <a:xfrm>
          <a:off x="0" y="0"/>
          <a:ext cx="0" cy="0"/>
          <a:chOff x="0" y="0"/>
          <a:chExt cx="0" cy="0"/>
        </a:xfrm>
      </p:grpSpPr>
      <p:sp>
        <p:nvSpPr>
          <p:cNvPr id="144" name="Google Shape;144;g1b202f1157a_4_0"/>
          <p:cNvSpPr txBox="1"/>
          <p:nvPr/>
        </p:nvSpPr>
        <p:spPr>
          <a:xfrm>
            <a:off x="558800" y="603525"/>
            <a:ext cx="5737200" cy="1077178"/>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200"/>
              <a:buFont typeface="Arial"/>
              <a:buNone/>
            </a:pPr>
            <a:r>
              <a:rPr b="1" i="0" lang="en-AU" sz="3200" u="none" cap="none" strike="noStrike">
                <a:solidFill>
                  <a:schemeClr val="dk1"/>
                </a:solidFill>
                <a:latin typeface="Arial"/>
                <a:ea typeface="Arial"/>
                <a:cs typeface="Arial"/>
                <a:sym typeface="Arial"/>
              </a:rPr>
              <a:t>Solution Concept Discussion - top 3</a:t>
            </a:r>
            <a:endParaRPr b="0" i="0" sz="1400" u="none" cap="none" strike="noStrike">
              <a:solidFill>
                <a:srgbClr val="000000"/>
              </a:solidFill>
              <a:latin typeface="Arial"/>
              <a:ea typeface="Arial"/>
              <a:cs typeface="Arial"/>
              <a:sym typeface="Arial"/>
            </a:endParaRPr>
          </a:p>
        </p:txBody>
      </p:sp>
      <p:sp>
        <p:nvSpPr>
          <p:cNvPr id="145" name="Google Shape;145;g1b202f1157a_4_0"/>
          <p:cNvSpPr txBox="1"/>
          <p:nvPr/>
        </p:nvSpPr>
        <p:spPr>
          <a:xfrm>
            <a:off x="0" y="9644389"/>
            <a:ext cx="3581400" cy="261600"/>
          </a:xfrm>
          <a:prstGeom prst="rect">
            <a:avLst/>
          </a:prstGeom>
          <a:solidFill>
            <a:srgbClr val="F7CAAC"/>
          </a:solid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100"/>
              <a:buFont typeface="Arial"/>
              <a:buNone/>
            </a:pPr>
            <a:r>
              <a:rPr b="1" i="0" lang="en-AU" sz="1100" u="none" cap="none" strike="noStrike">
                <a:solidFill>
                  <a:schemeClr val="dk1"/>
                </a:solidFill>
                <a:latin typeface="Arial"/>
                <a:ea typeface="Arial"/>
                <a:cs typeface="Arial"/>
                <a:sym typeface="Arial"/>
              </a:rPr>
              <a:t>Top 3 Solutions / PAGE 6</a:t>
            </a:r>
            <a:endParaRPr b="0" i="0" sz="1400" u="none" cap="none" strike="noStrike">
              <a:solidFill>
                <a:srgbClr val="000000"/>
              </a:solidFill>
              <a:latin typeface="Arial"/>
              <a:ea typeface="Arial"/>
              <a:cs typeface="Arial"/>
              <a:sym typeface="Arial"/>
            </a:endParaRPr>
          </a:p>
        </p:txBody>
      </p:sp>
      <p:sp>
        <p:nvSpPr>
          <p:cNvPr id="146" name="Google Shape;146;g1b202f1157a_4_0"/>
          <p:cNvSpPr txBox="1"/>
          <p:nvPr/>
        </p:nvSpPr>
        <p:spPr>
          <a:xfrm>
            <a:off x="558800" y="1737558"/>
            <a:ext cx="5689500" cy="5264100"/>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200"/>
              <a:buFont typeface="Arial"/>
              <a:buNone/>
            </a:pPr>
            <a:r>
              <a:rPr b="0" i="0" lang="en-AU" sz="1200" u="none" cap="none" strike="noStrike">
                <a:solidFill>
                  <a:schemeClr val="dk1"/>
                </a:solidFill>
                <a:latin typeface="Arial"/>
                <a:ea typeface="Arial"/>
                <a:cs typeface="Arial"/>
                <a:sym typeface="Arial"/>
              </a:rPr>
              <a:t>The initial concept design involved the </a:t>
            </a:r>
            <a:r>
              <a:rPr b="1" i="0" lang="en-AU" sz="1200" u="none" cap="none" strike="noStrike">
                <a:solidFill>
                  <a:schemeClr val="dk1"/>
                </a:solidFill>
                <a:latin typeface="Arial"/>
                <a:ea typeface="Arial"/>
                <a:cs typeface="Arial"/>
                <a:sym typeface="Arial"/>
              </a:rPr>
              <a:t>creation of an API. </a:t>
            </a:r>
            <a:r>
              <a:rPr b="0" i="0" lang="en-AU" sz="1200" u="none" cap="none" strike="noStrike">
                <a:solidFill>
                  <a:schemeClr val="dk1"/>
                </a:solidFill>
                <a:latin typeface="Arial"/>
                <a:ea typeface="Arial"/>
                <a:cs typeface="Arial"/>
                <a:sym typeface="Arial"/>
              </a:rPr>
              <a:t>As explained previously, the patient portal shows the doctor appointments booked through CERNER. On the other hand, the Yellow Card shows the trial related appointments. Additionally, the trial coordinators have a Microsoft Calendar that keeps track of the trial related appointments as a form of communication with the Pharmacy. An API was initially explored, as a way to link the Microsoft Calendar and the Patient Portal. This way, the Portal would centralise the appointments, which would get rid of the yellow cards, thus decreasing the amount of appointments missed. Additionally, it would be integrated with CERNER and it would reduce the workload associated with the inefficiencies of the Yellow Card hence increasing productivity. However, the Patient Portal is a subset of CERNER therefore, it could cost between $15,000 and $20,000 to create and implement this API </a:t>
            </a:r>
            <a:r>
              <a:rPr b="1" i="0" lang="en-AU" sz="1200" u="none" cap="none" strike="noStrike">
                <a:solidFill>
                  <a:schemeClr val="accent1"/>
                </a:solidFill>
                <a:latin typeface="Arial"/>
                <a:ea typeface="Arial"/>
                <a:cs typeface="Arial"/>
                <a:sym typeface="Arial"/>
              </a:rPr>
              <a:t>[3]</a:t>
            </a:r>
            <a:r>
              <a:rPr b="0" i="0" lang="en-AU" sz="1200" u="none" cap="none" strike="noStrike">
                <a:solidFill>
                  <a:schemeClr val="dk1"/>
                </a:solidFill>
                <a:latin typeface="Arial"/>
                <a:ea typeface="Arial"/>
                <a:cs typeface="Arial"/>
                <a:sym typeface="Arial"/>
              </a:rPr>
              <a:t>, as well as years of work. </a:t>
            </a:r>
            <a:endParaRPr/>
          </a:p>
          <a:p>
            <a:pPr indent="0" lvl="0" marL="0" marR="0" rtl="0" algn="just">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200"/>
              <a:buFont typeface="Arial"/>
              <a:buNone/>
            </a:pPr>
            <a:r>
              <a:rPr b="0" i="0" lang="en-AU" sz="1200" u="none" cap="none" strike="noStrike">
                <a:solidFill>
                  <a:schemeClr val="dk1"/>
                </a:solidFill>
                <a:latin typeface="Arial"/>
                <a:ea typeface="Arial"/>
                <a:cs typeface="Arial"/>
                <a:sym typeface="Arial"/>
              </a:rPr>
              <a:t>Another concept design that was considered was the creation of an </a:t>
            </a:r>
            <a:r>
              <a:rPr b="1" i="0" lang="en-AU" sz="1200" u="none" cap="none" strike="noStrike">
                <a:solidFill>
                  <a:schemeClr val="dk1"/>
                </a:solidFill>
                <a:latin typeface="Arial"/>
                <a:ea typeface="Arial"/>
                <a:cs typeface="Arial"/>
                <a:sym typeface="Arial"/>
              </a:rPr>
              <a:t>app</a:t>
            </a:r>
            <a:r>
              <a:rPr b="0" i="0" lang="en-AU" sz="1200" u="none" cap="none" strike="noStrike">
                <a:solidFill>
                  <a:schemeClr val="dk1"/>
                </a:solidFill>
                <a:latin typeface="Arial"/>
                <a:ea typeface="Arial"/>
                <a:cs typeface="Arial"/>
                <a:sym typeface="Arial"/>
              </a:rPr>
              <a:t> called </a:t>
            </a:r>
            <a:r>
              <a:rPr b="1" i="0" lang="en-AU" sz="1200" u="none" cap="none" strike="noStrike">
                <a:solidFill>
                  <a:schemeClr val="dk1"/>
                </a:solidFill>
                <a:latin typeface="Arial"/>
                <a:ea typeface="Arial"/>
                <a:cs typeface="Arial"/>
                <a:sym typeface="Arial"/>
              </a:rPr>
              <a:t>YellowCard</a:t>
            </a:r>
            <a:r>
              <a:rPr b="0" i="0" lang="en-AU" sz="1200" u="none" cap="none" strike="noStrike">
                <a:solidFill>
                  <a:schemeClr val="dk1"/>
                </a:solidFill>
                <a:latin typeface="Arial"/>
                <a:ea typeface="Arial"/>
                <a:cs typeface="Arial"/>
                <a:sym typeface="Arial"/>
              </a:rPr>
              <a:t>. This app would digitalise the current hard copy yellow card with the trial related appointments. The cost of a health care app development is $120-250,000 </a:t>
            </a:r>
            <a:r>
              <a:rPr b="1" i="0" lang="en-AU" sz="1200" u="none" cap="none" strike="noStrike">
                <a:solidFill>
                  <a:schemeClr val="accent1"/>
                </a:solidFill>
                <a:latin typeface="Arial"/>
                <a:ea typeface="Arial"/>
                <a:cs typeface="Arial"/>
                <a:sym typeface="Arial"/>
              </a:rPr>
              <a:t>[4]</a:t>
            </a:r>
            <a:r>
              <a:rPr b="0" i="0" lang="en-AU" sz="1200" u="none" cap="none" strike="noStrike">
                <a:solidFill>
                  <a:schemeClr val="dk1"/>
                </a:solidFill>
                <a:latin typeface="Arial"/>
                <a:ea typeface="Arial"/>
                <a:cs typeface="Arial"/>
                <a:sym typeface="Arial"/>
              </a:rPr>
              <a:t> and it would take 5 to 6 months. This app could decrease the appointments missed but it would cost an additional $20,000 for it to be integrated with CERNER. Time is key here and it leads to the third solution concept, CERNER Oncology.</a:t>
            </a:r>
            <a:endParaRPr/>
          </a:p>
          <a:p>
            <a:pPr indent="0" lvl="0" marL="0" marR="0" rtl="0" algn="just">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200"/>
              <a:buFont typeface="Arial"/>
              <a:buNone/>
            </a:pPr>
            <a:r>
              <a:rPr b="1" i="0" lang="en-AU" sz="1200" u="none" cap="none" strike="noStrike">
                <a:solidFill>
                  <a:schemeClr val="dk1"/>
                </a:solidFill>
              </a:rPr>
              <a:t>CERNER’s PowerChart Oncology </a:t>
            </a:r>
            <a:r>
              <a:rPr b="0" i="0" lang="en-AU" sz="1200" u="none" cap="none" strike="noStrike">
                <a:solidFill>
                  <a:schemeClr val="dk1"/>
                </a:solidFill>
                <a:latin typeface="Arial"/>
                <a:ea typeface="Arial"/>
                <a:cs typeface="Arial"/>
                <a:sym typeface="Arial"/>
              </a:rPr>
              <a:t>is a comprehensive oncology specific EHR. As it is already part of CERNER, trial related appointments would automatically show on the patient portal, the hard copy yellow card would be dismissed thus decreasing number of appointments missed and additionally the coordinators would share the workload with the Patient Portal in regards to rescheduling appointments.</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1" name="Shape 151"/>
        <p:cNvGrpSpPr/>
        <p:nvPr/>
      </p:nvGrpSpPr>
      <p:grpSpPr>
        <a:xfrm>
          <a:off x="0" y="0"/>
          <a:ext cx="0" cy="0"/>
          <a:chOff x="0" y="0"/>
          <a:chExt cx="0" cy="0"/>
        </a:xfrm>
      </p:grpSpPr>
      <p:sp>
        <p:nvSpPr>
          <p:cNvPr id="152" name="Google Shape;152;g1b202f1157a_4_8"/>
          <p:cNvSpPr txBox="1"/>
          <p:nvPr/>
        </p:nvSpPr>
        <p:spPr>
          <a:xfrm>
            <a:off x="558801" y="603522"/>
            <a:ext cx="4803000" cy="585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200"/>
              <a:buFont typeface="Arial"/>
              <a:buNone/>
            </a:pPr>
            <a:r>
              <a:rPr b="1" i="0" lang="en-AU" sz="3200" u="none" cap="none" strike="noStrike">
                <a:solidFill>
                  <a:schemeClr val="dk1"/>
                </a:solidFill>
                <a:latin typeface="Arial"/>
                <a:ea typeface="Arial"/>
                <a:cs typeface="Arial"/>
                <a:sym typeface="Arial"/>
              </a:rPr>
              <a:t>Final Concept</a:t>
            </a:r>
            <a:endParaRPr b="0" i="0" sz="1400" u="none" cap="none" strike="noStrike">
              <a:solidFill>
                <a:srgbClr val="000000"/>
              </a:solidFill>
              <a:latin typeface="Arial"/>
              <a:ea typeface="Arial"/>
              <a:cs typeface="Arial"/>
              <a:sym typeface="Arial"/>
            </a:endParaRPr>
          </a:p>
        </p:txBody>
      </p:sp>
      <p:sp>
        <p:nvSpPr>
          <p:cNvPr id="153" name="Google Shape;153;g1b202f1157a_4_8"/>
          <p:cNvSpPr txBox="1"/>
          <p:nvPr/>
        </p:nvSpPr>
        <p:spPr>
          <a:xfrm>
            <a:off x="0" y="9644389"/>
            <a:ext cx="3581400" cy="261600"/>
          </a:xfrm>
          <a:prstGeom prst="rect">
            <a:avLst/>
          </a:prstGeom>
          <a:solidFill>
            <a:srgbClr val="F7CAAC"/>
          </a:solid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100"/>
              <a:buFont typeface="Arial"/>
              <a:buNone/>
            </a:pPr>
            <a:r>
              <a:rPr b="1" i="0" lang="en-AU" sz="1100" u="none" cap="none" strike="noStrike">
                <a:solidFill>
                  <a:schemeClr val="dk1"/>
                </a:solidFill>
                <a:latin typeface="Arial"/>
                <a:ea typeface="Arial"/>
                <a:cs typeface="Arial"/>
                <a:sym typeface="Arial"/>
              </a:rPr>
              <a:t>CHOSEN FINAL CONCEPT / PAGE 7</a:t>
            </a:r>
            <a:endParaRPr b="0" i="0" sz="1400" u="none" cap="none" strike="noStrike">
              <a:solidFill>
                <a:srgbClr val="000000"/>
              </a:solidFill>
              <a:latin typeface="Arial"/>
              <a:ea typeface="Arial"/>
              <a:cs typeface="Arial"/>
              <a:sym typeface="Arial"/>
            </a:endParaRPr>
          </a:p>
        </p:txBody>
      </p:sp>
      <p:sp>
        <p:nvSpPr>
          <p:cNvPr id="154" name="Google Shape;154;g1b202f1157a_4_8"/>
          <p:cNvSpPr txBox="1"/>
          <p:nvPr/>
        </p:nvSpPr>
        <p:spPr>
          <a:xfrm>
            <a:off x="558801" y="1188522"/>
            <a:ext cx="5689500" cy="5633700"/>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None/>
            </a:pPr>
            <a:r>
              <a:rPr b="1" i="0" lang="en-AU" sz="1200" u="none" cap="none" strike="noStrike">
                <a:solidFill>
                  <a:schemeClr val="dk1"/>
                </a:solidFill>
                <a:latin typeface="Arial"/>
                <a:ea typeface="Arial"/>
                <a:cs typeface="Arial"/>
                <a:sym typeface="Arial"/>
              </a:rPr>
              <a:t>CERNER’s PowerChart Oncology </a:t>
            </a:r>
            <a:r>
              <a:rPr b="0" i="0" lang="en-AU" sz="1200" u="none" cap="none" strike="noStrike">
                <a:solidFill>
                  <a:schemeClr val="dk1"/>
                </a:solidFill>
                <a:latin typeface="Arial"/>
                <a:ea typeface="Arial"/>
                <a:cs typeface="Arial"/>
                <a:sym typeface="Arial"/>
              </a:rPr>
              <a:t>is a comprehensive oncology specific EHR. As it is already part of CERNER, trial related appointments would automatically show on the patient portal, hence fitting in the clinical workflow. Additionally, The Alfred already holds the digital/structural skeleton of CERNER so the clinical adoption strategy would be more in regards to adopting the new features of the Oncology EHR. The hard copy yellow card would be dismissed thus decreasing number of appointments missed. Additionally the coordinators would share the workload with the Patient Portal in regards to rescheduling appointments.</a:t>
            </a:r>
            <a:endParaRPr/>
          </a:p>
          <a:p>
            <a:pPr indent="0" lvl="0" marL="0" marR="0" rtl="0" algn="just">
              <a:lnSpc>
                <a:spcPct val="100000"/>
              </a:lnSpc>
              <a:spcBef>
                <a:spcPts val="0"/>
              </a:spcBef>
              <a:spcAft>
                <a:spcPts val="0"/>
              </a:spcAft>
              <a:buNone/>
            </a:pPr>
            <a:r>
              <a:t/>
            </a:r>
            <a:endParaRPr b="0" i="0" sz="12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None/>
            </a:pPr>
            <a:r>
              <a:rPr b="0" i="0" lang="en-AU" sz="1200" u="none" cap="none" strike="noStrike">
                <a:solidFill>
                  <a:schemeClr val="dk1"/>
                </a:solidFill>
                <a:latin typeface="Arial"/>
                <a:ea typeface="Arial"/>
                <a:cs typeface="Arial"/>
                <a:sym typeface="Arial"/>
              </a:rPr>
              <a:t>This is a solution created by CERNER Oracle, patent related features will be held and organised by them. Moreover, risks in relation to privacy would be mitigated as CERNER maintains a security incident management process to investigate, mitigate and communicate system security events occurring within a Platform. There exists a risk in regards to how in depth this new feature can be used for complex clinical trials, as well as whether the coordinators will have the skills to use the program. The de-risking strategies, would focus then on active communication from the Department of Medical Oncology and the Patient Portal so as to investigate this area and potentially raise cases for improvement. Additionally, The Alfred has employees who focus on providing training about CERNER. Therefore, the trial coordinators would be advised to take these training courses so that the new system works to its full capacity.</a:t>
            </a:r>
            <a:endParaRPr/>
          </a:p>
          <a:p>
            <a:pPr indent="0" lvl="0" marL="0" marR="0" rtl="0" algn="just">
              <a:lnSpc>
                <a:spcPct val="100000"/>
              </a:lnSpc>
              <a:spcBef>
                <a:spcPts val="0"/>
              </a:spcBef>
              <a:spcAft>
                <a:spcPts val="0"/>
              </a:spcAft>
              <a:buNone/>
            </a:pPr>
            <a:r>
              <a:t/>
            </a:r>
            <a:endParaRPr b="0" i="0" sz="12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None/>
            </a:pPr>
            <a:r>
              <a:rPr b="0" i="0" lang="en-AU" sz="1200" u="none" cap="none" strike="noStrike">
                <a:solidFill>
                  <a:schemeClr val="dk1"/>
                </a:solidFill>
                <a:latin typeface="Arial"/>
                <a:ea typeface="Arial"/>
                <a:cs typeface="Arial"/>
                <a:sym typeface="Arial"/>
              </a:rPr>
              <a:t>Finally, there exists competitive advantages in that CERNER is an established corporation, therefore adapting to them ensures security, legitimacy and professionalism. As other corporations are trying to create oncology EHRs, CERNER will focus on improving its services and listening to clinicians who have for years shown disdain on the current oncology EHRs. The advantage lies on the fact that CERNER has the funds and resources to keep on improving its services, as opposed to a start-up.</a:t>
            </a:r>
            <a:endParaRPr b="0" i="0" sz="12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100"/>
              <a:buFont typeface="Arial"/>
              <a:buNone/>
            </a:pPr>
            <a:r>
              <a:t/>
            </a:r>
            <a:endParaRPr b="0" i="0" sz="1200" u="none" cap="none" strike="noStrike">
              <a:solidFill>
                <a:schemeClr val="dk1"/>
              </a:solidFill>
              <a:latin typeface="Calibri"/>
              <a:ea typeface="Calibri"/>
              <a:cs typeface="Calibri"/>
              <a:sym typeface="Calibri"/>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9" name="Shape 159"/>
        <p:cNvGrpSpPr/>
        <p:nvPr/>
      </p:nvGrpSpPr>
      <p:grpSpPr>
        <a:xfrm>
          <a:off x="0" y="0"/>
          <a:ext cx="0" cy="0"/>
          <a:chOff x="0" y="0"/>
          <a:chExt cx="0" cy="0"/>
        </a:xfrm>
      </p:grpSpPr>
      <p:sp>
        <p:nvSpPr>
          <p:cNvPr id="160" name="Google Shape;160;g1aea6bbc134_0_0"/>
          <p:cNvSpPr txBox="1"/>
          <p:nvPr/>
        </p:nvSpPr>
        <p:spPr>
          <a:xfrm>
            <a:off x="558801" y="603522"/>
            <a:ext cx="4803000" cy="585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200"/>
              <a:buFont typeface="Arial"/>
              <a:buNone/>
            </a:pPr>
            <a:r>
              <a:rPr b="1" i="0" lang="en-AU" sz="3200" u="none" cap="none" strike="noStrike">
                <a:solidFill>
                  <a:schemeClr val="dk1"/>
                </a:solidFill>
                <a:latin typeface="Arial"/>
                <a:ea typeface="Arial"/>
                <a:cs typeface="Arial"/>
                <a:sym typeface="Arial"/>
              </a:rPr>
              <a:t>Business Model</a:t>
            </a:r>
            <a:endParaRPr b="0" i="0" sz="1400" u="none" cap="none" strike="noStrike">
              <a:solidFill>
                <a:srgbClr val="000000"/>
              </a:solidFill>
              <a:latin typeface="Arial"/>
              <a:ea typeface="Arial"/>
              <a:cs typeface="Arial"/>
              <a:sym typeface="Arial"/>
            </a:endParaRPr>
          </a:p>
        </p:txBody>
      </p:sp>
      <p:sp>
        <p:nvSpPr>
          <p:cNvPr id="161" name="Google Shape;161;g1aea6bbc134_0_0"/>
          <p:cNvSpPr txBox="1"/>
          <p:nvPr/>
        </p:nvSpPr>
        <p:spPr>
          <a:xfrm>
            <a:off x="0" y="9491989"/>
            <a:ext cx="3581400" cy="430800"/>
          </a:xfrm>
          <a:prstGeom prst="rect">
            <a:avLst/>
          </a:prstGeom>
          <a:solidFill>
            <a:srgbClr val="F7CAAC"/>
          </a:solid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100"/>
              <a:buFont typeface="Arial"/>
              <a:buNone/>
            </a:pPr>
            <a:r>
              <a:rPr b="1" i="0" lang="en-AU" sz="1100" u="none" cap="none" strike="noStrike">
                <a:solidFill>
                  <a:schemeClr val="dk1"/>
                </a:solidFill>
                <a:latin typeface="Arial"/>
                <a:ea typeface="Arial"/>
                <a:cs typeface="Arial"/>
                <a:sym typeface="Arial"/>
              </a:rPr>
              <a:t>QUALITATIVE AND QUANTITATIVE RESEARCH / PAGE 8</a:t>
            </a:r>
            <a:endParaRPr b="0" i="0" sz="1400" u="none" cap="none" strike="noStrike">
              <a:solidFill>
                <a:srgbClr val="000000"/>
              </a:solidFill>
              <a:latin typeface="Arial"/>
              <a:ea typeface="Arial"/>
              <a:cs typeface="Arial"/>
              <a:sym typeface="Arial"/>
            </a:endParaRPr>
          </a:p>
        </p:txBody>
      </p:sp>
      <p:sp>
        <p:nvSpPr>
          <p:cNvPr id="162" name="Google Shape;162;g1aea6bbc134_0_0"/>
          <p:cNvSpPr txBox="1"/>
          <p:nvPr/>
        </p:nvSpPr>
        <p:spPr>
          <a:xfrm>
            <a:off x="558801" y="1188522"/>
            <a:ext cx="5689500" cy="3416279"/>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None/>
            </a:pPr>
            <a:r>
              <a:rPr b="0" i="0" lang="en-AU" sz="1200" u="none" cap="none" strike="noStrike">
                <a:solidFill>
                  <a:schemeClr val="dk1"/>
                </a:solidFill>
                <a:latin typeface="Arial"/>
                <a:ea typeface="Arial"/>
                <a:cs typeface="Arial"/>
                <a:sym typeface="Arial"/>
              </a:rPr>
              <a:t>Currently, the health economic profile of the SOP (standard operating procedure) shows the following: there is an indirect cost associated to the use of the yellow cards and hence the need to call and email as a result of rescheduling. A clinical trial coordinator is paid $70912 to $81454 per year </a:t>
            </a:r>
            <a:r>
              <a:rPr b="1" i="0" lang="en-AU" sz="1200" u="none" cap="none" strike="noStrike">
                <a:solidFill>
                  <a:schemeClr val="accent1"/>
                </a:solidFill>
                <a:latin typeface="Arial"/>
                <a:ea typeface="Arial"/>
                <a:cs typeface="Arial"/>
                <a:sym typeface="Arial"/>
              </a:rPr>
              <a:t>[5]</a:t>
            </a:r>
            <a:r>
              <a:rPr b="0" i="0" lang="en-AU" sz="1200" u="none" cap="none" strike="noStrike">
                <a:solidFill>
                  <a:schemeClr val="dk1"/>
                </a:solidFill>
                <a:latin typeface="Arial"/>
                <a:ea typeface="Arial"/>
                <a:cs typeface="Arial"/>
                <a:sym typeface="Arial"/>
              </a:rPr>
              <a:t>, assuming they spend 10 hours a week dealing with the inefficiencies of the SOP then it results in a $20363 used every year for just one trial coordinator. Moreover, there is the associated cost of a hospital chair that is not being used 100% time, as result of cancellations. On the other hand, the health economic profile for CERNER would aim to significantly reduce the number of hours spent by coordinators rescheduling patients. </a:t>
            </a:r>
            <a:endParaRPr/>
          </a:p>
          <a:p>
            <a:pPr indent="0" lvl="0" marL="0" marR="0" rtl="0" algn="just">
              <a:lnSpc>
                <a:spcPct val="100000"/>
              </a:lnSpc>
              <a:spcBef>
                <a:spcPts val="0"/>
              </a:spcBef>
              <a:spcAft>
                <a:spcPts val="0"/>
              </a:spcAft>
              <a:buNone/>
            </a:pPr>
            <a:r>
              <a:t/>
            </a:r>
            <a:endParaRPr b="0" i="0" sz="12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None/>
            </a:pPr>
            <a:r>
              <a:rPr b="0" i="0" lang="en-AU" sz="1200" u="none" cap="none" strike="noStrike">
                <a:solidFill>
                  <a:schemeClr val="dk1"/>
                </a:solidFill>
                <a:latin typeface="Arial"/>
                <a:ea typeface="Arial"/>
                <a:cs typeface="Arial"/>
                <a:sym typeface="Arial"/>
              </a:rPr>
              <a:t>The business model proposed in this project is a B2B, whereby the project members act as a consulting body. As a result, project members will not be making money but CERNER will obtain revenue. In 2020, CERNER obtained a revenue of $8.25B </a:t>
            </a:r>
            <a:r>
              <a:rPr b="1" i="0" lang="en-AU" sz="1200" u="none" cap="none" strike="noStrike">
                <a:solidFill>
                  <a:schemeClr val="accent1"/>
                </a:solidFill>
                <a:latin typeface="Arial"/>
                <a:ea typeface="Arial"/>
                <a:cs typeface="Arial"/>
                <a:sym typeface="Arial"/>
              </a:rPr>
              <a:t>[6]</a:t>
            </a:r>
            <a:r>
              <a:rPr b="0" i="0" lang="en-AU" sz="1200" u="none" cap="none" strike="noStrike">
                <a:solidFill>
                  <a:schemeClr val="dk1"/>
                </a:solidFill>
                <a:latin typeface="Arial"/>
                <a:ea typeface="Arial"/>
                <a:cs typeface="Arial"/>
                <a:sym typeface="Arial"/>
              </a:rPr>
              <a:t>, so it is expected that over the years CERNER Oncology would contribute to that. Since this is integrated in The Alfred, then patients will not need to pay. </a:t>
            </a:r>
            <a:endParaRPr b="0" i="0" sz="12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200"/>
              <a:buFont typeface="Arial"/>
              <a:buNone/>
            </a:pPr>
            <a:r>
              <a:t/>
            </a:r>
            <a:endParaRPr b="1" i="0" sz="1200" u="none" cap="none" strike="noStrike">
              <a:solidFill>
                <a:schemeClr val="dk1"/>
              </a:solidFill>
              <a:latin typeface="Arial"/>
              <a:ea typeface="Arial"/>
              <a:cs typeface="Arial"/>
              <a:sym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7" name="Shape 167"/>
        <p:cNvGrpSpPr/>
        <p:nvPr/>
      </p:nvGrpSpPr>
      <p:grpSpPr>
        <a:xfrm>
          <a:off x="0" y="0"/>
          <a:ext cx="0" cy="0"/>
          <a:chOff x="0" y="0"/>
          <a:chExt cx="0" cy="0"/>
        </a:xfrm>
      </p:grpSpPr>
      <p:sp>
        <p:nvSpPr>
          <p:cNvPr id="168" name="Google Shape;168;g1b202f1157a_1_0"/>
          <p:cNvSpPr txBox="1"/>
          <p:nvPr/>
        </p:nvSpPr>
        <p:spPr>
          <a:xfrm>
            <a:off x="558801" y="603522"/>
            <a:ext cx="4803000" cy="585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200"/>
              <a:buFont typeface="Arial"/>
              <a:buNone/>
            </a:pPr>
            <a:r>
              <a:rPr b="1" i="0" lang="en-AU" sz="3200" u="none" cap="none" strike="noStrike">
                <a:solidFill>
                  <a:schemeClr val="dk1"/>
                </a:solidFill>
                <a:latin typeface="Arial"/>
                <a:ea typeface="Arial"/>
                <a:cs typeface="Arial"/>
                <a:sym typeface="Arial"/>
              </a:rPr>
              <a:t>Market Analysis </a:t>
            </a:r>
            <a:endParaRPr b="0" i="0" sz="1400" u="none" cap="none" strike="noStrike">
              <a:solidFill>
                <a:srgbClr val="000000"/>
              </a:solidFill>
              <a:latin typeface="Arial"/>
              <a:ea typeface="Arial"/>
              <a:cs typeface="Arial"/>
              <a:sym typeface="Arial"/>
            </a:endParaRPr>
          </a:p>
        </p:txBody>
      </p:sp>
      <p:sp>
        <p:nvSpPr>
          <p:cNvPr id="169" name="Google Shape;169;g1b202f1157a_1_0"/>
          <p:cNvSpPr txBox="1"/>
          <p:nvPr/>
        </p:nvSpPr>
        <p:spPr>
          <a:xfrm>
            <a:off x="0" y="9491989"/>
            <a:ext cx="3581400" cy="430800"/>
          </a:xfrm>
          <a:prstGeom prst="rect">
            <a:avLst/>
          </a:prstGeom>
          <a:solidFill>
            <a:srgbClr val="F7CAAC"/>
          </a:solid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100"/>
              <a:buFont typeface="Arial"/>
              <a:buNone/>
            </a:pPr>
            <a:r>
              <a:rPr b="1" i="0" lang="en-AU" sz="1100" u="none" cap="none" strike="noStrike">
                <a:solidFill>
                  <a:schemeClr val="dk1"/>
                </a:solidFill>
                <a:latin typeface="Arial"/>
                <a:ea typeface="Arial"/>
                <a:cs typeface="Arial"/>
                <a:sym typeface="Arial"/>
              </a:rPr>
              <a:t>QUALITATIVE AND QUANTITATIVE RESEARCH / PAGE 9</a:t>
            </a:r>
            <a:endParaRPr b="0" i="0" sz="1400" u="none" cap="none" strike="noStrike">
              <a:solidFill>
                <a:srgbClr val="000000"/>
              </a:solidFill>
              <a:latin typeface="Arial"/>
              <a:ea typeface="Arial"/>
              <a:cs typeface="Arial"/>
              <a:sym typeface="Arial"/>
            </a:endParaRPr>
          </a:p>
        </p:txBody>
      </p:sp>
      <p:sp>
        <p:nvSpPr>
          <p:cNvPr id="170" name="Google Shape;170;g1b202f1157a_1_0"/>
          <p:cNvSpPr txBox="1"/>
          <p:nvPr/>
        </p:nvSpPr>
        <p:spPr>
          <a:xfrm>
            <a:off x="558801" y="1188522"/>
            <a:ext cx="5689500" cy="2492950"/>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None/>
            </a:pPr>
            <a:r>
              <a:rPr b="0" i="0" lang="en-AU" sz="1200" u="none" cap="none" strike="noStrike">
                <a:solidFill>
                  <a:schemeClr val="dk1"/>
                </a:solidFill>
                <a:latin typeface="Arial"/>
                <a:ea typeface="Arial"/>
                <a:cs typeface="Arial"/>
                <a:sym typeface="Arial"/>
              </a:rPr>
              <a:t>The TAM (Total Addressable Market) of CERNER is $45B, as stated in Oracle Investor Relations </a:t>
            </a:r>
            <a:r>
              <a:rPr b="1" i="0" lang="en-AU" sz="1200" u="none" cap="none" strike="noStrike">
                <a:solidFill>
                  <a:schemeClr val="accent1"/>
                </a:solidFill>
                <a:latin typeface="Arial"/>
                <a:ea typeface="Arial"/>
                <a:cs typeface="Arial"/>
                <a:sym typeface="Arial"/>
              </a:rPr>
              <a:t>[6]</a:t>
            </a:r>
            <a:r>
              <a:rPr b="0" i="0" lang="en-AU" sz="1200" u="none" cap="none" strike="noStrike">
                <a:solidFill>
                  <a:schemeClr val="dk1"/>
                </a:solidFill>
                <a:latin typeface="Arial"/>
                <a:ea typeface="Arial"/>
                <a:cs typeface="Arial"/>
                <a:sym typeface="Arial"/>
              </a:rPr>
              <a:t>. The SAM (Serviceable Available Market), calculated from the percentage of hospitals that use CERNER in Australia (90%) and those which also have clinical trials (293) is $5B. The SOM (Serviceable Obtainable Market) include the clinical trials at The Alfred, equating 18.8 million dollars. The competition in the market includes EPIC, but as shown in the figure below, a report done by The Checkley Group in 2018 highlighted that the market is dominated by CERNER as key system </a:t>
            </a:r>
            <a:r>
              <a:rPr b="1" i="0" lang="en-AU" sz="1200" u="none" cap="none" strike="noStrike">
                <a:solidFill>
                  <a:schemeClr val="accent1"/>
                </a:solidFill>
                <a:latin typeface="Arial"/>
                <a:ea typeface="Arial"/>
                <a:cs typeface="Arial"/>
                <a:sym typeface="Arial"/>
              </a:rPr>
              <a:t>[2]</a:t>
            </a:r>
            <a:r>
              <a:rPr b="0" i="0" lang="en-AU" sz="1200" u="none" cap="none" strike="noStrike">
                <a:solidFill>
                  <a:schemeClr val="dk1"/>
                </a:solidFill>
                <a:latin typeface="Arial"/>
                <a:ea typeface="Arial"/>
                <a:cs typeface="Arial"/>
                <a:sym typeface="Arial"/>
              </a:rPr>
              <a:t>.</a:t>
            </a:r>
            <a:endParaRPr b="0" i="0" sz="12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152400" marR="0" rtl="0" algn="just">
              <a:lnSpc>
                <a:spcPct val="100000"/>
              </a:lnSpc>
              <a:spcBef>
                <a:spcPts val="0"/>
              </a:spcBef>
              <a:spcAft>
                <a:spcPts val="0"/>
              </a:spcAft>
              <a:buNone/>
            </a:pPr>
            <a:r>
              <a:t/>
            </a:r>
            <a:endParaRPr b="0" i="0" sz="1200" u="none" cap="none" strike="noStrike">
              <a:solidFill>
                <a:schemeClr val="dk1"/>
              </a:solidFill>
              <a:latin typeface="Arial"/>
              <a:ea typeface="Arial"/>
              <a:cs typeface="Arial"/>
              <a:sym typeface="Arial"/>
            </a:endParaRPr>
          </a:p>
          <a:p>
            <a:pPr indent="0" lvl="0" marL="152400" marR="0" rtl="0" algn="just">
              <a:lnSpc>
                <a:spcPct val="100000"/>
              </a:lnSpc>
              <a:spcBef>
                <a:spcPts val="0"/>
              </a:spcBef>
              <a:spcAft>
                <a:spcPts val="0"/>
              </a:spcAft>
              <a:buNone/>
            </a:pPr>
            <a:r>
              <a:t/>
            </a:r>
            <a:endParaRPr b="0" i="0" sz="1200" u="none" cap="none" strike="noStrike">
              <a:solidFill>
                <a:schemeClr val="dk1"/>
              </a:solidFill>
              <a:latin typeface="Arial"/>
              <a:ea typeface="Arial"/>
              <a:cs typeface="Arial"/>
              <a:sym typeface="Arial"/>
            </a:endParaRPr>
          </a:p>
          <a:p>
            <a:pPr indent="0" lvl="0" marL="152400" marR="0" rtl="0" algn="just">
              <a:lnSpc>
                <a:spcPct val="100000"/>
              </a:lnSpc>
              <a:spcBef>
                <a:spcPts val="0"/>
              </a:spcBef>
              <a:spcAft>
                <a:spcPts val="0"/>
              </a:spcAft>
              <a:buNone/>
            </a:pPr>
            <a:r>
              <a:t/>
            </a:r>
            <a:endParaRPr b="0" i="0" sz="1200" u="none" cap="none" strike="noStrike">
              <a:solidFill>
                <a:schemeClr val="dk1"/>
              </a:solidFill>
              <a:latin typeface="Arial"/>
              <a:ea typeface="Arial"/>
              <a:cs typeface="Arial"/>
              <a:sym typeface="Arial"/>
            </a:endParaRPr>
          </a:p>
          <a:p>
            <a:pPr indent="0" lvl="0" marL="152400" marR="0" rtl="0" algn="just">
              <a:lnSpc>
                <a:spcPct val="100000"/>
              </a:lnSpc>
              <a:spcBef>
                <a:spcPts val="0"/>
              </a:spcBef>
              <a:spcAft>
                <a:spcPts val="0"/>
              </a:spcAft>
              <a:buNone/>
            </a:pPr>
            <a:r>
              <a:t/>
            </a:r>
            <a:endParaRPr b="0" i="0" sz="1200" u="none" cap="none" strike="noStrike">
              <a:solidFill>
                <a:schemeClr val="dk1"/>
              </a:solidFill>
              <a:latin typeface="Arial"/>
              <a:ea typeface="Arial"/>
              <a:cs typeface="Arial"/>
              <a:sym typeface="Arial"/>
            </a:endParaRPr>
          </a:p>
        </p:txBody>
      </p:sp>
      <p:pic>
        <p:nvPicPr>
          <p:cNvPr id="171" name="Google Shape;171;g1b202f1157a_1_0"/>
          <p:cNvPicPr preferRelativeResize="0"/>
          <p:nvPr/>
        </p:nvPicPr>
        <p:blipFill rotWithShape="1">
          <a:blip r:embed="rId3">
            <a:alphaModFix/>
          </a:blip>
          <a:srcRect b="0" l="0" r="0" t="0"/>
          <a:stretch/>
        </p:blipFill>
        <p:spPr>
          <a:xfrm>
            <a:off x="1697466" y="3218652"/>
            <a:ext cx="3510422" cy="2729243"/>
          </a:xfrm>
          <a:prstGeom prst="rect">
            <a:avLst/>
          </a:prstGeom>
          <a:noFill/>
          <a:ln>
            <a:noFill/>
          </a:ln>
        </p:spPr>
      </p:pic>
      <p:sp>
        <p:nvSpPr>
          <p:cNvPr id="172" name="Google Shape;172;g1b202f1157a_1_0"/>
          <p:cNvSpPr txBox="1"/>
          <p:nvPr/>
        </p:nvSpPr>
        <p:spPr>
          <a:xfrm>
            <a:off x="1693860" y="6076864"/>
            <a:ext cx="3514028" cy="1384995"/>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None/>
            </a:pPr>
            <a:r>
              <a:rPr b="1" i="0" lang="en-AU" sz="1200" u="none" cap="none" strike="noStrike">
                <a:solidFill>
                  <a:srgbClr val="000000"/>
                </a:solidFill>
                <a:latin typeface="Arial"/>
                <a:ea typeface="Arial"/>
                <a:cs typeface="Arial"/>
                <a:sym typeface="Arial"/>
              </a:rPr>
              <a:t>Figure 2. Stakeholder Map</a:t>
            </a:r>
            <a:endParaRPr/>
          </a:p>
          <a:p>
            <a:pPr indent="0" lvl="0" marL="0" marR="0" rtl="0" algn="just">
              <a:lnSpc>
                <a:spcPct val="100000"/>
              </a:lnSpc>
              <a:spcBef>
                <a:spcPts val="0"/>
              </a:spcBef>
              <a:spcAft>
                <a:spcPts val="0"/>
              </a:spcAft>
              <a:buNone/>
            </a:pPr>
            <a:r>
              <a:rPr b="0" i="0" lang="en-AU" sz="1200" u="none" cap="none" strike="noStrike">
                <a:solidFill>
                  <a:srgbClr val="000000"/>
                </a:solidFill>
                <a:latin typeface="Arial"/>
                <a:ea typeface="Arial"/>
                <a:cs typeface="Arial"/>
                <a:sym typeface="Arial"/>
              </a:rPr>
              <a:t>Depicts the range of stakeholders and the position they hold in terms of the direct influence they have on the project, and the impact the project will have on them. There are four majors stakeholder categories: the end users, the decision makers, the professional investors and </a:t>
            </a:r>
            <a:endParaRPr b="0" i="0" sz="1200" u="none" cap="none" strike="noStrike">
              <a:solidFill>
                <a:srgbClr val="000000"/>
              </a:solidFill>
              <a:latin typeface="Arial"/>
              <a:ea typeface="Arial"/>
              <a:cs typeface="Arial"/>
              <a:sym typeface="Arial"/>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7" name="Shape 177"/>
        <p:cNvGrpSpPr/>
        <p:nvPr/>
      </p:nvGrpSpPr>
      <p:grpSpPr>
        <a:xfrm>
          <a:off x="0" y="0"/>
          <a:ext cx="0" cy="0"/>
          <a:chOff x="0" y="0"/>
          <a:chExt cx="0" cy="0"/>
        </a:xfrm>
      </p:grpSpPr>
      <p:sp>
        <p:nvSpPr>
          <p:cNvPr id="178" name="Google Shape;178;g1b202f1157a_2_0"/>
          <p:cNvSpPr txBox="1"/>
          <p:nvPr/>
        </p:nvSpPr>
        <p:spPr>
          <a:xfrm>
            <a:off x="558801" y="603522"/>
            <a:ext cx="4803000" cy="585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200"/>
              <a:buFont typeface="Arial"/>
              <a:buNone/>
            </a:pPr>
            <a:r>
              <a:rPr b="1" i="0" lang="en-AU" sz="3200" u="none" cap="none" strike="noStrike">
                <a:solidFill>
                  <a:schemeClr val="dk1"/>
                </a:solidFill>
                <a:latin typeface="Arial"/>
                <a:ea typeface="Arial"/>
                <a:cs typeface="Arial"/>
                <a:sym typeface="Arial"/>
              </a:rPr>
              <a:t>Proposed KPIs</a:t>
            </a:r>
            <a:endParaRPr b="0" i="0" sz="1400" u="none" cap="none" strike="noStrike">
              <a:solidFill>
                <a:srgbClr val="000000"/>
              </a:solidFill>
              <a:latin typeface="Arial"/>
              <a:ea typeface="Arial"/>
              <a:cs typeface="Arial"/>
              <a:sym typeface="Arial"/>
            </a:endParaRPr>
          </a:p>
        </p:txBody>
      </p:sp>
      <p:sp>
        <p:nvSpPr>
          <p:cNvPr id="179" name="Google Shape;179;g1b202f1157a_2_0"/>
          <p:cNvSpPr txBox="1"/>
          <p:nvPr/>
        </p:nvSpPr>
        <p:spPr>
          <a:xfrm>
            <a:off x="0" y="9491989"/>
            <a:ext cx="3581400" cy="430800"/>
          </a:xfrm>
          <a:prstGeom prst="rect">
            <a:avLst/>
          </a:prstGeom>
          <a:solidFill>
            <a:srgbClr val="F7CAAC"/>
          </a:solid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100"/>
              <a:buFont typeface="Arial"/>
              <a:buNone/>
            </a:pPr>
            <a:r>
              <a:rPr b="1" i="0" lang="en-AU" sz="1100" u="none" cap="none" strike="noStrike">
                <a:solidFill>
                  <a:schemeClr val="dk1"/>
                </a:solidFill>
                <a:latin typeface="Arial"/>
                <a:ea typeface="Arial"/>
                <a:cs typeface="Arial"/>
                <a:sym typeface="Arial"/>
              </a:rPr>
              <a:t>QUALITATIVE AND QUANTITATIVE RESEARCH / PAGE 10</a:t>
            </a:r>
            <a:endParaRPr b="0" i="0" sz="1400" u="none" cap="none" strike="noStrike">
              <a:solidFill>
                <a:srgbClr val="000000"/>
              </a:solidFill>
              <a:latin typeface="Arial"/>
              <a:ea typeface="Arial"/>
              <a:cs typeface="Arial"/>
              <a:sym typeface="Arial"/>
            </a:endParaRPr>
          </a:p>
        </p:txBody>
      </p:sp>
      <p:sp>
        <p:nvSpPr>
          <p:cNvPr id="180" name="Google Shape;180;g1b202f1157a_2_0"/>
          <p:cNvSpPr txBox="1"/>
          <p:nvPr/>
        </p:nvSpPr>
        <p:spPr>
          <a:xfrm>
            <a:off x="558801" y="1188522"/>
            <a:ext cx="5689500" cy="3600945"/>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None/>
            </a:pPr>
            <a:r>
              <a:rPr b="0" i="0" lang="en-AU" sz="1200" u="none" cap="none" strike="noStrike">
                <a:solidFill>
                  <a:schemeClr val="dk1"/>
                </a:solidFill>
                <a:latin typeface="Arial"/>
                <a:ea typeface="Arial"/>
                <a:cs typeface="Arial"/>
                <a:sym typeface="Arial"/>
              </a:rPr>
              <a:t>The clinical trials are paid for by sponsors, therefore The Alfred’s KPIs serve only in regards to the infrastructure where these clinical trials are being carried out. Therefore, this project is not directly affected by KPIs. However, they may improve patient experience. Trial coordinators and the Patient Portal will work together to ensure that all patients attend their appointments yet have flexibility to reschedule if necessary, as well as ensuring there isn’t an overwhelming amount of emails, calls and reminders being sent which can result in confusion. Moreover, it will improve the working experience of trial coordinators.</a:t>
            </a:r>
            <a:endParaRPr b="0" i="0" sz="12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200"/>
              <a:buFont typeface="Arial"/>
              <a:buNone/>
            </a:pPr>
            <a:r>
              <a:t/>
            </a:r>
            <a:endParaRPr b="0" i="1" sz="12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200"/>
              <a:buFont typeface="Arial"/>
              <a:buNone/>
            </a:pPr>
            <a:r>
              <a:t/>
            </a:r>
            <a:endParaRPr b="0" i="1" sz="12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200"/>
              <a:buFont typeface="Arial"/>
              <a:buNone/>
            </a:pPr>
            <a:r>
              <a:t/>
            </a:r>
            <a:endParaRPr b="0" i="1" sz="12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200"/>
              <a:buFont typeface="Arial"/>
              <a:buNone/>
            </a:pPr>
            <a:r>
              <a:t/>
            </a:r>
            <a:endParaRPr b="0" i="1" sz="12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200"/>
              <a:buFont typeface="Arial"/>
              <a:buNone/>
            </a:pPr>
            <a:r>
              <a:t/>
            </a:r>
            <a:endParaRPr b="0" i="1" sz="12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200"/>
              <a:buFont typeface="Arial"/>
              <a:buNone/>
            </a:pPr>
            <a:r>
              <a:t/>
            </a:r>
            <a:endParaRPr b="0" i="1" sz="12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200"/>
              <a:buFont typeface="Arial"/>
              <a:buNone/>
            </a:pPr>
            <a:r>
              <a:t/>
            </a:r>
            <a:endParaRPr b="0" i="1" sz="12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200"/>
              <a:buFont typeface="Arial"/>
              <a:buNone/>
            </a:pPr>
            <a:r>
              <a:t/>
            </a:r>
            <a:endParaRPr b="0" i="1" sz="12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200"/>
              <a:buFont typeface="Arial"/>
              <a:buNone/>
            </a:pPr>
            <a:r>
              <a:t/>
            </a:r>
            <a:endParaRPr b="0" i="1" sz="12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200"/>
              <a:buFont typeface="Arial"/>
              <a:buNone/>
            </a:pPr>
            <a:r>
              <a:t/>
            </a:r>
            <a:endParaRPr b="0" i="1" sz="12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chemeClr val="dk1"/>
              </a:buClr>
              <a:buSzPts val="1100"/>
              <a:buFont typeface="Arial"/>
              <a:buNone/>
            </a:pPr>
            <a:r>
              <a:t/>
            </a:r>
            <a:endParaRPr b="1" i="0" sz="1200" u="none" cap="none" strike="noStrike">
              <a:solidFill>
                <a:schemeClr val="dk1"/>
              </a:solidFill>
              <a:latin typeface="Arial"/>
              <a:ea typeface="Arial"/>
              <a:cs typeface="Arial"/>
              <a:sym typeface="Arial"/>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5" name="Shape 185"/>
        <p:cNvGrpSpPr/>
        <p:nvPr/>
      </p:nvGrpSpPr>
      <p:grpSpPr>
        <a:xfrm>
          <a:off x="0" y="0"/>
          <a:ext cx="0" cy="0"/>
          <a:chOff x="0" y="0"/>
          <a:chExt cx="0" cy="0"/>
        </a:xfrm>
      </p:grpSpPr>
      <p:sp>
        <p:nvSpPr>
          <p:cNvPr id="186" name="Google Shape;186;g1b202f1157a_1_15"/>
          <p:cNvSpPr/>
          <p:nvPr/>
        </p:nvSpPr>
        <p:spPr>
          <a:xfrm>
            <a:off x="0" y="3381466"/>
            <a:ext cx="6858000" cy="6578323"/>
          </a:xfrm>
          <a:prstGeom prst="rect">
            <a:avLst/>
          </a:prstGeom>
          <a:solidFill>
            <a:srgbClr val="FBE4D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en-AU" sz="1400" u="none" cap="none" strike="noStrike">
                <a:solidFill>
                  <a:schemeClr val="lt1"/>
                </a:solidFill>
                <a:latin typeface="Arial"/>
                <a:ea typeface="Arial"/>
                <a:cs typeface="Arial"/>
                <a:sym typeface="Arial"/>
              </a:rPr>
              <a:t>W</a:t>
            </a:r>
            <a:endParaRPr b="0" i="0" sz="1400" u="none" cap="none" strike="noStrike">
              <a:solidFill>
                <a:schemeClr val="lt1"/>
              </a:solidFill>
              <a:latin typeface="Arial"/>
              <a:ea typeface="Arial"/>
              <a:cs typeface="Arial"/>
              <a:sym typeface="Arial"/>
            </a:endParaRPr>
          </a:p>
        </p:txBody>
      </p:sp>
      <p:sp>
        <p:nvSpPr>
          <p:cNvPr id="187" name="Google Shape;187;g1b202f1157a_1_15"/>
          <p:cNvSpPr txBox="1"/>
          <p:nvPr/>
        </p:nvSpPr>
        <p:spPr>
          <a:xfrm>
            <a:off x="558800" y="603525"/>
            <a:ext cx="5392200" cy="585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200"/>
              <a:buFont typeface="Arial"/>
              <a:buNone/>
            </a:pPr>
            <a:r>
              <a:rPr b="1" i="0" lang="en-AU" sz="3200" u="none" cap="none" strike="noStrike">
                <a:solidFill>
                  <a:schemeClr val="dk1"/>
                </a:solidFill>
                <a:latin typeface="Arial"/>
                <a:ea typeface="Arial"/>
                <a:cs typeface="Arial"/>
                <a:sym typeface="Arial"/>
              </a:rPr>
              <a:t>Our Team</a:t>
            </a:r>
            <a:endParaRPr b="0" i="0" sz="1400" u="none" cap="none" strike="noStrike">
              <a:solidFill>
                <a:srgbClr val="000000"/>
              </a:solidFill>
              <a:latin typeface="Arial"/>
              <a:ea typeface="Arial"/>
              <a:cs typeface="Arial"/>
              <a:sym typeface="Arial"/>
            </a:endParaRPr>
          </a:p>
        </p:txBody>
      </p:sp>
      <p:sp>
        <p:nvSpPr>
          <p:cNvPr id="188" name="Google Shape;188;g1b202f1157a_1_15"/>
          <p:cNvSpPr txBox="1"/>
          <p:nvPr/>
        </p:nvSpPr>
        <p:spPr>
          <a:xfrm>
            <a:off x="0" y="9491989"/>
            <a:ext cx="3581400" cy="430800"/>
          </a:xfrm>
          <a:prstGeom prst="rect">
            <a:avLst/>
          </a:prstGeom>
          <a:solidFill>
            <a:srgbClr val="F7CAAC"/>
          </a:solid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100"/>
              <a:buFont typeface="Arial"/>
              <a:buNone/>
            </a:pPr>
            <a:r>
              <a:rPr b="1" i="0" lang="en-AU" sz="1100" u="none" cap="none" strike="noStrike">
                <a:solidFill>
                  <a:schemeClr val="dk1"/>
                </a:solidFill>
                <a:latin typeface="Arial"/>
                <a:ea typeface="Arial"/>
                <a:cs typeface="Arial"/>
                <a:sym typeface="Arial"/>
              </a:rPr>
              <a:t>QUALITATIVE AND QUANTITATIVE RESEARCH / PAGE 4</a:t>
            </a:r>
            <a:endParaRPr b="0" i="0" sz="1400" u="none" cap="none" strike="noStrike">
              <a:solidFill>
                <a:srgbClr val="000000"/>
              </a:solidFill>
              <a:latin typeface="Arial"/>
              <a:ea typeface="Arial"/>
              <a:cs typeface="Arial"/>
              <a:sym typeface="Arial"/>
            </a:endParaRPr>
          </a:p>
        </p:txBody>
      </p:sp>
      <p:pic>
        <p:nvPicPr>
          <p:cNvPr id="189" name="Google Shape;189;g1b202f1157a_1_15"/>
          <p:cNvPicPr preferRelativeResize="0"/>
          <p:nvPr/>
        </p:nvPicPr>
        <p:blipFill rotWithShape="1">
          <a:blip r:embed="rId3">
            <a:alphaModFix/>
          </a:blip>
          <a:srcRect b="0" l="16632" r="16631" t="0"/>
          <a:stretch/>
        </p:blipFill>
        <p:spPr>
          <a:xfrm>
            <a:off x="584936" y="1471447"/>
            <a:ext cx="1681419" cy="1681419"/>
          </a:xfrm>
          <a:prstGeom prst="ellipse">
            <a:avLst/>
          </a:prstGeom>
          <a:noFill/>
          <a:ln>
            <a:noFill/>
          </a:ln>
        </p:spPr>
      </p:pic>
      <p:pic>
        <p:nvPicPr>
          <p:cNvPr id="190" name="Google Shape;190;g1b202f1157a_1_15"/>
          <p:cNvPicPr preferRelativeResize="0"/>
          <p:nvPr/>
        </p:nvPicPr>
        <p:blipFill rotWithShape="1">
          <a:blip r:embed="rId4">
            <a:alphaModFix/>
          </a:blip>
          <a:srcRect b="0" l="6899" r="6900" t="0"/>
          <a:stretch/>
        </p:blipFill>
        <p:spPr>
          <a:xfrm>
            <a:off x="558800" y="3435788"/>
            <a:ext cx="1708675" cy="1708675"/>
          </a:xfrm>
          <a:prstGeom prst="ellipse">
            <a:avLst/>
          </a:prstGeom>
          <a:noFill/>
          <a:ln>
            <a:noFill/>
          </a:ln>
        </p:spPr>
      </p:pic>
      <p:pic>
        <p:nvPicPr>
          <p:cNvPr id="191" name="Google Shape;191;g1b202f1157a_1_15"/>
          <p:cNvPicPr preferRelativeResize="0"/>
          <p:nvPr/>
        </p:nvPicPr>
        <p:blipFill rotWithShape="1">
          <a:blip r:embed="rId5">
            <a:alphaModFix/>
          </a:blip>
          <a:srcRect b="19824" l="5333" r="36504" t="440"/>
          <a:stretch/>
        </p:blipFill>
        <p:spPr>
          <a:xfrm>
            <a:off x="558799" y="5427385"/>
            <a:ext cx="1707556" cy="1707556"/>
          </a:xfrm>
          <a:prstGeom prst="ellipse">
            <a:avLst/>
          </a:prstGeom>
          <a:noFill/>
          <a:ln>
            <a:noFill/>
          </a:ln>
        </p:spPr>
      </p:pic>
      <p:sp>
        <p:nvSpPr>
          <p:cNvPr id="192" name="Google Shape;192;g1b202f1157a_1_15"/>
          <p:cNvSpPr txBox="1"/>
          <p:nvPr/>
        </p:nvSpPr>
        <p:spPr>
          <a:xfrm>
            <a:off x="2689412" y="1896658"/>
            <a:ext cx="3496236" cy="830997"/>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None/>
            </a:pPr>
            <a:r>
              <a:rPr b="0" i="0" lang="en-AU" sz="1200" u="none" cap="none" strike="noStrike">
                <a:solidFill>
                  <a:srgbClr val="000000"/>
                </a:solidFill>
                <a:latin typeface="Arial"/>
                <a:ea typeface="Arial"/>
                <a:cs typeface="Arial"/>
                <a:sym typeface="Arial"/>
              </a:rPr>
              <a:t>Maria Zarco-Vera, second year Biomedical Engineering student. Project lead of Project Relay and Engagement Officer in Monash Young Medtech Innovators (MYMI). </a:t>
            </a:r>
            <a:endParaRPr b="0" i="0" sz="1200" u="none" cap="none" strike="noStrike">
              <a:solidFill>
                <a:srgbClr val="000000"/>
              </a:solidFill>
              <a:latin typeface="Arial"/>
              <a:ea typeface="Arial"/>
              <a:cs typeface="Arial"/>
              <a:sym typeface="Arial"/>
            </a:endParaRPr>
          </a:p>
        </p:txBody>
      </p:sp>
      <p:sp>
        <p:nvSpPr>
          <p:cNvPr id="193" name="Google Shape;193;g1b202f1157a_1_15"/>
          <p:cNvSpPr txBox="1"/>
          <p:nvPr/>
        </p:nvSpPr>
        <p:spPr>
          <a:xfrm>
            <a:off x="2689412" y="3505295"/>
            <a:ext cx="3496236" cy="1384995"/>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None/>
            </a:pPr>
            <a:r>
              <a:rPr b="0" i="0" lang="en-AU" sz="1200" u="none" cap="none" strike="noStrike">
                <a:solidFill>
                  <a:srgbClr val="000000"/>
                </a:solidFill>
                <a:latin typeface="Arial"/>
                <a:ea typeface="Arial"/>
                <a:cs typeface="Arial"/>
                <a:sym typeface="Arial"/>
              </a:rPr>
              <a:t>Mark Voskoboynik, (Clinical Champion) MBBS (Hons), FRACP Clinical Research Fellowship - Guys Hospital &amp; Sarah Cannon Research Institute, London UK. Works in Phase I oncology clinical trials at Nucleus Network. Submitted Project Relay to HISS and facilitates communication within The Alfred Hospital.</a:t>
            </a:r>
            <a:endParaRPr b="0" i="0" sz="1200" u="none" cap="none" strike="noStrike">
              <a:solidFill>
                <a:srgbClr val="000000"/>
              </a:solidFill>
              <a:latin typeface="Arial"/>
              <a:ea typeface="Arial"/>
              <a:cs typeface="Arial"/>
              <a:sym typeface="Arial"/>
            </a:endParaRPr>
          </a:p>
        </p:txBody>
      </p:sp>
      <p:sp>
        <p:nvSpPr>
          <p:cNvPr id="194" name="Google Shape;194;g1b202f1157a_1_15"/>
          <p:cNvSpPr txBox="1"/>
          <p:nvPr/>
        </p:nvSpPr>
        <p:spPr>
          <a:xfrm>
            <a:off x="2689412" y="5537766"/>
            <a:ext cx="3496236" cy="1384995"/>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None/>
            </a:pPr>
            <a:r>
              <a:rPr b="0" i="0" lang="en-AU" sz="1200" u="none" cap="none" strike="noStrike">
                <a:solidFill>
                  <a:srgbClr val="000000"/>
                </a:solidFill>
                <a:latin typeface="Arial"/>
                <a:ea typeface="Arial"/>
                <a:cs typeface="Arial"/>
                <a:sym typeface="Arial"/>
              </a:rPr>
              <a:t>Chris Brooks, Research Manager Medical Oncology at Alfred Health with 25 years of nursing, research and clinical trial experience. Oversees a team of 20 that are in charge of 50 open clinical trails, thus has a thorough understanding of the management behind these trials as well as contacts within the hospital.</a:t>
            </a:r>
            <a:endParaRPr b="0" i="0" sz="1200" u="none" cap="none" strike="noStrike">
              <a:solidFill>
                <a:srgbClr val="000000"/>
              </a:solidFill>
              <a:latin typeface="Arial"/>
              <a:ea typeface="Arial"/>
              <a:cs typeface="Arial"/>
              <a:sym typeface="Arial"/>
            </a:endParaRPr>
          </a:p>
        </p:txBody>
      </p:sp>
      <p:sp>
        <p:nvSpPr>
          <p:cNvPr id="195" name="Google Shape;195;g1b202f1157a_1_15"/>
          <p:cNvSpPr txBox="1"/>
          <p:nvPr/>
        </p:nvSpPr>
        <p:spPr>
          <a:xfrm>
            <a:off x="652182" y="8005687"/>
            <a:ext cx="5553636"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1" lang="en-AU" sz="1400" u="none" cap="none" strike="noStrike">
                <a:solidFill>
                  <a:srgbClr val="000000"/>
                </a:solidFill>
                <a:latin typeface="Arial"/>
                <a:ea typeface="Arial"/>
                <a:cs typeface="Arial"/>
                <a:sym typeface="Arial"/>
              </a:rPr>
              <a:t>When will CERNER Oncology be implemented at The Alfred?</a:t>
            </a:r>
            <a:endParaRPr b="1" i="1" sz="1400" u="none" cap="none" strike="noStrike">
              <a:solidFill>
                <a:srgbClr val="000000"/>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190"/>
                                        </p:tgtEl>
                                        <p:attrNameLst>
                                          <p:attrName>style.visibility</p:attrName>
                                        </p:attrNameLst>
                                      </p:cBhvr>
                                      <p:to>
                                        <p:strVal val="visible"/>
                                      </p:to>
                                    </p:set>
                                    <p:anim calcmode="lin" valueType="num">
                                      <p:cBhvr additive="base">
                                        <p:cTn dur="500"/>
                                        <p:tgtEl>
                                          <p:spTgt spid="190"/>
                                        </p:tgtEl>
                                        <p:attrNameLst>
                                          <p:attrName>ppt_w</p:attrName>
                                        </p:attrNameLst>
                                      </p:cBhvr>
                                      <p:tavLst>
                                        <p:tav fmla="" tm="0">
                                          <p:val>
                                            <p:strVal val="0"/>
                                          </p:val>
                                        </p:tav>
                                        <p:tav fmla="" tm="100000">
                                          <p:val>
                                            <p:strVal val="#ppt_w"/>
                                          </p:val>
                                        </p:tav>
                                      </p:tavLst>
                                    </p:anim>
                                    <p:anim calcmode="lin" valueType="num">
                                      <p:cBhvr additive="base">
                                        <p:cTn dur="500"/>
                                        <p:tgtEl>
                                          <p:spTgt spid="190"/>
                                        </p:tgtEl>
                                        <p:attrNameLst>
                                          <p:attrName>ppt_h</p:attrName>
                                        </p:attrNameLst>
                                      </p:cBhvr>
                                      <p:tavLst>
                                        <p:tav fmla="" tm="0">
                                          <p:val>
                                            <p:strVal val="0"/>
                                          </p:val>
                                        </p:tav>
                                        <p:tav fmla="" tm="100000">
                                          <p:val>
                                            <p:strVal val="#ppt_h"/>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0" name="Shape 200"/>
        <p:cNvGrpSpPr/>
        <p:nvPr/>
      </p:nvGrpSpPr>
      <p:grpSpPr>
        <a:xfrm>
          <a:off x="0" y="0"/>
          <a:ext cx="0" cy="0"/>
          <a:chOff x="0" y="0"/>
          <a:chExt cx="0" cy="0"/>
        </a:xfrm>
      </p:grpSpPr>
      <p:sp>
        <p:nvSpPr>
          <p:cNvPr id="201" name="Google Shape;201;g1b9dce6bbd6_1_3"/>
          <p:cNvSpPr txBox="1"/>
          <p:nvPr/>
        </p:nvSpPr>
        <p:spPr>
          <a:xfrm>
            <a:off x="558800" y="603525"/>
            <a:ext cx="5392200" cy="585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200"/>
              <a:buFont typeface="Arial"/>
              <a:buNone/>
            </a:pPr>
            <a:r>
              <a:rPr b="1" i="0" lang="en-AU" sz="3200" u="none" cap="none" strike="noStrike">
                <a:solidFill>
                  <a:schemeClr val="dk1"/>
                </a:solidFill>
                <a:latin typeface="Arial"/>
                <a:ea typeface="Arial"/>
                <a:cs typeface="Arial"/>
                <a:sym typeface="Arial"/>
              </a:rPr>
              <a:t>Timeline</a:t>
            </a:r>
            <a:endParaRPr b="0" i="0" sz="1400" u="none" cap="none" strike="noStrike">
              <a:solidFill>
                <a:srgbClr val="000000"/>
              </a:solidFill>
              <a:latin typeface="Arial"/>
              <a:ea typeface="Arial"/>
              <a:cs typeface="Arial"/>
              <a:sym typeface="Arial"/>
            </a:endParaRPr>
          </a:p>
        </p:txBody>
      </p:sp>
      <p:sp>
        <p:nvSpPr>
          <p:cNvPr id="202" name="Google Shape;202;g1b9dce6bbd6_1_3"/>
          <p:cNvSpPr txBox="1"/>
          <p:nvPr/>
        </p:nvSpPr>
        <p:spPr>
          <a:xfrm>
            <a:off x="558800" y="1469362"/>
            <a:ext cx="5689500" cy="1200288"/>
          </a:xfrm>
          <a:prstGeom prst="rect">
            <a:avLst/>
          </a:prstGeom>
          <a:noFill/>
          <a:ln>
            <a:noFill/>
          </a:ln>
        </p:spPr>
        <p:txBody>
          <a:bodyPr anchorCtr="0" anchor="t" bIns="45700" lIns="91425" spcFirstLastPara="1" rIns="91425" wrap="square" tIns="45700">
            <a:spAutoFit/>
          </a:bodyPr>
          <a:lstStyle/>
          <a:p>
            <a:pPr indent="-171450" lvl="0" marL="171450" marR="0" rtl="0" algn="l">
              <a:lnSpc>
                <a:spcPct val="100000"/>
              </a:lnSpc>
              <a:spcBef>
                <a:spcPts val="0"/>
              </a:spcBef>
              <a:spcAft>
                <a:spcPts val="0"/>
              </a:spcAft>
              <a:buClr>
                <a:srgbClr val="000000"/>
              </a:buClr>
              <a:buSzPts val="1200"/>
              <a:buFont typeface="Noto Sans Symbols"/>
              <a:buChar char="⮚"/>
            </a:pPr>
            <a:r>
              <a:rPr b="0" i="0" lang="en-AU" sz="1200" u="none" cap="none" strike="noStrike">
                <a:solidFill>
                  <a:schemeClr val="dk1"/>
                </a:solidFill>
                <a:latin typeface="Arial"/>
                <a:ea typeface="Arial"/>
                <a:cs typeface="Arial"/>
                <a:sym typeface="Arial"/>
              </a:rPr>
              <a:t>Speak with Ellen Heywood. Ellen, is the Ambulatory Cancer Services Manager and is pushing for CERNER Oncology to be implemented at The Alfred.</a:t>
            </a:r>
            <a:endParaRPr/>
          </a:p>
          <a:p>
            <a:pPr indent="0" lvl="0" marL="0" marR="0" rtl="0" algn="l">
              <a:lnSpc>
                <a:spcPct val="100000"/>
              </a:lnSpc>
              <a:spcBef>
                <a:spcPts val="0"/>
              </a:spcBef>
              <a:spcAft>
                <a:spcPts val="0"/>
              </a:spcAft>
              <a:buNone/>
            </a:pPr>
            <a:r>
              <a:t/>
            </a:r>
            <a:endParaRPr b="0" i="0" sz="1200" u="none" cap="none" strike="noStrike">
              <a:solidFill>
                <a:schemeClr val="dk1"/>
              </a:solidFill>
              <a:latin typeface="Arial"/>
              <a:ea typeface="Arial"/>
              <a:cs typeface="Arial"/>
              <a:sym typeface="Arial"/>
            </a:endParaRPr>
          </a:p>
          <a:p>
            <a:pPr indent="-171450" lvl="0" marL="171450" marR="0" rtl="0" algn="l">
              <a:lnSpc>
                <a:spcPct val="100000"/>
              </a:lnSpc>
              <a:spcBef>
                <a:spcPts val="0"/>
              </a:spcBef>
              <a:spcAft>
                <a:spcPts val="0"/>
              </a:spcAft>
              <a:buClr>
                <a:srgbClr val="000000"/>
              </a:buClr>
              <a:buSzPts val="1200"/>
              <a:buFont typeface="Noto Sans Symbols"/>
              <a:buChar char="⮚"/>
            </a:pPr>
            <a:r>
              <a:rPr b="0" i="0" lang="en-AU" sz="1200" u="none" cap="none" strike="noStrike">
                <a:solidFill>
                  <a:schemeClr val="dk1"/>
                </a:solidFill>
                <a:latin typeface="Arial"/>
                <a:ea typeface="Arial"/>
                <a:cs typeface="Arial"/>
                <a:sym typeface="Arial"/>
              </a:rPr>
              <a:t>Once that date is established, the Project Lead will act as a consulting body and keep in contact with Medical Oncology to ensure that this new feature of CERNER meets their needs.</a:t>
            </a:r>
            <a:endParaRPr b="0" i="0" sz="1200" u="none" cap="none" strike="noStrike">
              <a:solidFill>
                <a:schemeClr val="dk1"/>
              </a:solidFill>
              <a:latin typeface="Arial"/>
              <a:ea typeface="Arial"/>
              <a:cs typeface="Arial"/>
              <a:sym typeface="Arial"/>
            </a:endParaRPr>
          </a:p>
        </p:txBody>
      </p:sp>
      <p:sp>
        <p:nvSpPr>
          <p:cNvPr id="203" name="Google Shape;203;g1b9dce6bbd6_1_3"/>
          <p:cNvSpPr txBox="1"/>
          <p:nvPr/>
        </p:nvSpPr>
        <p:spPr>
          <a:xfrm>
            <a:off x="0" y="9491989"/>
            <a:ext cx="3581400" cy="430800"/>
          </a:xfrm>
          <a:prstGeom prst="rect">
            <a:avLst/>
          </a:prstGeom>
          <a:solidFill>
            <a:srgbClr val="F7CAAC"/>
          </a:solid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100"/>
              <a:buFont typeface="Arial"/>
              <a:buNone/>
            </a:pPr>
            <a:r>
              <a:rPr b="1" i="0" lang="en-AU" sz="1100" u="none" cap="none" strike="noStrike">
                <a:solidFill>
                  <a:schemeClr val="dk1"/>
                </a:solidFill>
                <a:latin typeface="Arial"/>
                <a:ea typeface="Arial"/>
                <a:cs typeface="Arial"/>
                <a:sym typeface="Arial"/>
              </a:rPr>
              <a:t>QUALITATIVE AND QUANTITATIVE RESEARCH / PAGE 4</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8" name="Shape 208"/>
        <p:cNvGrpSpPr/>
        <p:nvPr/>
      </p:nvGrpSpPr>
      <p:grpSpPr>
        <a:xfrm>
          <a:off x="0" y="0"/>
          <a:ext cx="0" cy="0"/>
          <a:chOff x="0" y="0"/>
          <a:chExt cx="0" cy="0"/>
        </a:xfrm>
      </p:grpSpPr>
      <p:sp>
        <p:nvSpPr>
          <p:cNvPr id="209" name="Google Shape;209;g1b9dce6bbd6_0_0"/>
          <p:cNvSpPr txBox="1"/>
          <p:nvPr/>
        </p:nvSpPr>
        <p:spPr>
          <a:xfrm>
            <a:off x="558800" y="603525"/>
            <a:ext cx="5392200" cy="585000"/>
          </a:xfrm>
          <a:prstGeom prst="rect">
            <a:avLst/>
          </a:prstGeom>
          <a:solidFill>
            <a:srgbClr val="FFFF00"/>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200"/>
              <a:buFont typeface="Arial"/>
              <a:buNone/>
            </a:pPr>
            <a:r>
              <a:rPr b="1" i="0" lang="en-AU" sz="3200" u="none" cap="none" strike="noStrike">
                <a:solidFill>
                  <a:schemeClr val="dk1"/>
                </a:solidFill>
                <a:latin typeface="Arial"/>
                <a:ea typeface="Arial"/>
                <a:cs typeface="Arial"/>
                <a:sym typeface="Arial"/>
              </a:rPr>
              <a:t>References </a:t>
            </a:r>
            <a:endParaRPr b="0" i="0" sz="1400" u="none" cap="none" strike="noStrike">
              <a:solidFill>
                <a:srgbClr val="000000"/>
              </a:solidFill>
              <a:latin typeface="Arial"/>
              <a:ea typeface="Arial"/>
              <a:cs typeface="Arial"/>
              <a:sym typeface="Arial"/>
            </a:endParaRPr>
          </a:p>
        </p:txBody>
      </p:sp>
      <p:sp>
        <p:nvSpPr>
          <p:cNvPr id="210" name="Google Shape;210;g1b9dce6bbd6_0_0"/>
          <p:cNvSpPr txBox="1"/>
          <p:nvPr/>
        </p:nvSpPr>
        <p:spPr>
          <a:xfrm>
            <a:off x="558800" y="1469362"/>
            <a:ext cx="5689500" cy="2862282"/>
          </a:xfrm>
          <a:prstGeom prst="rect">
            <a:avLst/>
          </a:prstGeom>
          <a:noFill/>
          <a:ln>
            <a:noFill/>
          </a:ln>
        </p:spPr>
        <p:txBody>
          <a:bodyPr anchorCtr="0" anchor="t" bIns="45700" lIns="91425" spcFirstLastPara="1" rIns="91425" wrap="square" tIns="45700">
            <a:spAutoFit/>
          </a:bodyPr>
          <a:lstStyle/>
          <a:p>
            <a:pPr indent="-228600" lvl="0" marL="381000" marR="0" rtl="0" algn="l">
              <a:lnSpc>
                <a:spcPct val="100000"/>
              </a:lnSpc>
              <a:spcBef>
                <a:spcPts val="0"/>
              </a:spcBef>
              <a:spcAft>
                <a:spcPts val="0"/>
              </a:spcAft>
              <a:buClr>
                <a:schemeClr val="dk1"/>
              </a:buClr>
              <a:buSzPts val="1200"/>
              <a:buFont typeface="Arial"/>
              <a:buAutoNum type="arabicPeriod"/>
            </a:pPr>
            <a:r>
              <a:rPr b="0" i="0" lang="en-AU" sz="1200" u="none" cap="none" strike="noStrike">
                <a:solidFill>
                  <a:schemeClr val="dk1"/>
                </a:solidFill>
                <a:latin typeface="Arial"/>
                <a:ea typeface="Arial"/>
                <a:cs typeface="Arial"/>
                <a:sym typeface="Arial"/>
              </a:rPr>
              <a:t>MTPConnect. (2021). Australia’s Clinical Trials Sector. mtpconnect.org.au</a:t>
            </a:r>
            <a:endParaRPr/>
          </a:p>
          <a:p>
            <a:pPr indent="-228600" lvl="0" marL="381000" marR="0" rtl="0" algn="l">
              <a:lnSpc>
                <a:spcPct val="100000"/>
              </a:lnSpc>
              <a:spcBef>
                <a:spcPts val="0"/>
              </a:spcBef>
              <a:spcAft>
                <a:spcPts val="0"/>
              </a:spcAft>
              <a:buClr>
                <a:schemeClr val="dk1"/>
              </a:buClr>
              <a:buSzPts val="1200"/>
              <a:buFont typeface="Arial"/>
              <a:buAutoNum type="arabicPeriod"/>
            </a:pPr>
            <a:r>
              <a:rPr b="0" i="0" lang="en-AU" sz="1200" u="none" cap="none" strike="noStrike">
                <a:solidFill>
                  <a:schemeClr val="dk1"/>
                </a:solidFill>
                <a:latin typeface="Arial"/>
                <a:ea typeface="Arial"/>
                <a:cs typeface="Arial"/>
                <a:sym typeface="Arial"/>
              </a:rPr>
              <a:t>EMR in Australia – The State of the Nation. hisa.org.au. December 2018. 9/01/2023. </a:t>
            </a:r>
            <a:r>
              <a:rPr b="0" i="0" lang="en-AU" sz="1200" u="sng" cap="none" strike="noStrike">
                <a:solidFill>
                  <a:schemeClr val="dk1"/>
                </a:solidFill>
                <a:latin typeface="Arial"/>
                <a:ea typeface="Arial"/>
                <a:cs typeface="Arial"/>
                <a:sym typeface="Arial"/>
                <a:hlinkClick r:id="rId3">
                  <a:extLst>
                    <a:ext uri="{A12FA001-AC4F-418D-AE19-62706E023703}">
                      <ahyp:hlinkClr val="tx"/>
                    </a:ext>
                  </a:extLst>
                </a:hlinkClick>
              </a:rPr>
              <a:t>https://www.hisa.org.au/slides/hic18/tue/BrucePedersen.pdf</a:t>
            </a:r>
            <a:endParaRPr b="0" i="0" sz="1200" u="none" cap="none" strike="noStrike">
              <a:solidFill>
                <a:schemeClr val="dk1"/>
              </a:solidFill>
              <a:latin typeface="Arial"/>
              <a:ea typeface="Arial"/>
              <a:cs typeface="Arial"/>
              <a:sym typeface="Arial"/>
            </a:endParaRPr>
          </a:p>
          <a:p>
            <a:pPr indent="-228600" lvl="0" marL="381000" marR="0" rtl="0" algn="l">
              <a:lnSpc>
                <a:spcPct val="100000"/>
              </a:lnSpc>
              <a:spcBef>
                <a:spcPts val="0"/>
              </a:spcBef>
              <a:spcAft>
                <a:spcPts val="0"/>
              </a:spcAft>
              <a:buClr>
                <a:schemeClr val="dk1"/>
              </a:buClr>
              <a:buSzPts val="1200"/>
              <a:buFont typeface="Arial"/>
              <a:buAutoNum type="arabicPeriod"/>
            </a:pPr>
            <a:r>
              <a:rPr b="0" i="0" lang="en-AU" sz="1200" u="none" cap="none" strike="noStrike">
                <a:solidFill>
                  <a:schemeClr val="dk1"/>
                </a:solidFill>
                <a:latin typeface="Arial"/>
                <a:ea typeface="Arial"/>
                <a:cs typeface="Arial"/>
                <a:sym typeface="Arial"/>
              </a:rPr>
              <a:t>How much does it cost to develop an API? AppMaster. December 2021. 20/12/2022. </a:t>
            </a:r>
            <a:r>
              <a:rPr b="0" i="0" lang="en-AU" sz="1200" u="sng" cap="none" strike="noStrike">
                <a:solidFill>
                  <a:schemeClr val="dk1"/>
                </a:solidFill>
                <a:latin typeface="Arial"/>
                <a:ea typeface="Arial"/>
                <a:cs typeface="Arial"/>
                <a:sym typeface="Arial"/>
                <a:hlinkClick r:id="rId4">
                  <a:extLst>
                    <a:ext uri="{A12FA001-AC4F-418D-AE19-62706E023703}">
                      <ahyp:hlinkClr val="tx"/>
                    </a:ext>
                  </a:extLst>
                </a:hlinkClick>
              </a:rPr>
              <a:t>https://appmaster.io/blog/how-much-does-it-cost-develop-api</a:t>
            </a:r>
            <a:endParaRPr b="0" i="0" sz="1200" u="none" cap="none" strike="noStrike">
              <a:solidFill>
                <a:schemeClr val="dk1"/>
              </a:solidFill>
              <a:latin typeface="Arial"/>
              <a:ea typeface="Arial"/>
              <a:cs typeface="Arial"/>
              <a:sym typeface="Arial"/>
            </a:endParaRPr>
          </a:p>
          <a:p>
            <a:pPr indent="-228600" lvl="0" marL="381000" marR="0" rtl="0" algn="l">
              <a:lnSpc>
                <a:spcPct val="100000"/>
              </a:lnSpc>
              <a:spcBef>
                <a:spcPts val="0"/>
              </a:spcBef>
              <a:spcAft>
                <a:spcPts val="0"/>
              </a:spcAft>
              <a:buClr>
                <a:schemeClr val="dk1"/>
              </a:buClr>
              <a:buSzPts val="1200"/>
              <a:buFont typeface="Arial"/>
              <a:buAutoNum type="arabicPeriod"/>
            </a:pPr>
            <a:r>
              <a:rPr b="0" i="0" lang="en-AU" sz="1200" u="none" cap="none" strike="noStrike">
                <a:solidFill>
                  <a:schemeClr val="dk1"/>
                </a:solidFill>
                <a:latin typeface="Arial"/>
                <a:ea typeface="Arial"/>
                <a:cs typeface="Arial"/>
                <a:sym typeface="Arial"/>
              </a:rPr>
              <a:t>How much does it cost to develop an app? DreamWalk. July 2022. 20/12/2022. </a:t>
            </a:r>
            <a:r>
              <a:rPr b="0" i="0" lang="en-AU" sz="1200" u="sng" cap="none" strike="noStrike">
                <a:solidFill>
                  <a:schemeClr val="dk1"/>
                </a:solidFill>
                <a:latin typeface="Arial"/>
                <a:ea typeface="Arial"/>
                <a:cs typeface="Arial"/>
                <a:sym typeface="Arial"/>
                <a:hlinkClick r:id="rId5">
                  <a:extLst>
                    <a:ext uri="{A12FA001-AC4F-418D-AE19-62706E023703}">
                      <ahyp:hlinkClr val="tx"/>
                    </a:ext>
                  </a:extLst>
                </a:hlinkClick>
              </a:rPr>
              <a:t>https://dreamwalk.com.au/app-development-questions/how-much-does-it-cost-to-develop-an-app</a:t>
            </a:r>
            <a:r>
              <a:rPr b="0" i="0" lang="en-AU" sz="1200" u="none" cap="none" strike="noStrike">
                <a:solidFill>
                  <a:schemeClr val="dk1"/>
                </a:solidFill>
                <a:latin typeface="Arial"/>
                <a:ea typeface="Arial"/>
                <a:cs typeface="Arial"/>
                <a:sym typeface="Arial"/>
              </a:rPr>
              <a:t> </a:t>
            </a:r>
            <a:endParaRPr/>
          </a:p>
          <a:p>
            <a:pPr indent="-228600" lvl="0" marL="381000" marR="0" rtl="0" algn="l">
              <a:lnSpc>
                <a:spcPct val="100000"/>
              </a:lnSpc>
              <a:spcBef>
                <a:spcPts val="0"/>
              </a:spcBef>
              <a:spcAft>
                <a:spcPts val="0"/>
              </a:spcAft>
              <a:buClr>
                <a:schemeClr val="dk1"/>
              </a:buClr>
              <a:buSzPts val="1200"/>
              <a:buFont typeface="Arial"/>
              <a:buAutoNum type="arabicPeriod"/>
            </a:pPr>
            <a:r>
              <a:rPr b="0" i="0" lang="en-AU" sz="1200" u="none" cap="none" strike="noStrike">
                <a:solidFill>
                  <a:schemeClr val="dk1"/>
                </a:solidFill>
                <a:latin typeface="Arial"/>
                <a:ea typeface="Arial"/>
                <a:cs typeface="Arial"/>
                <a:sym typeface="Arial"/>
              </a:rPr>
              <a:t> Clinical Trial Coordinator – Alfred Health. Alfred Health. N/a. 9/01/2023. </a:t>
            </a:r>
            <a:r>
              <a:rPr b="0" i="0" lang="en-AU" sz="1200" u="sng" cap="none" strike="noStrike">
                <a:solidFill>
                  <a:schemeClr val="dk1"/>
                </a:solidFill>
                <a:latin typeface="Arial"/>
                <a:ea typeface="Arial"/>
                <a:cs typeface="Arial"/>
                <a:sym typeface="Arial"/>
                <a:hlinkClick r:id="rId6">
                  <a:extLst>
                    <a:ext uri="{A12FA001-AC4F-418D-AE19-62706E023703}">
                      <ahyp:hlinkClr val="tx"/>
                    </a:ext>
                  </a:extLst>
                </a:hlinkClick>
              </a:rPr>
              <a:t>https://careers.alfredhealth.org.au/jobs</a:t>
            </a:r>
            <a:r>
              <a:rPr b="0" i="0" lang="en-AU" sz="1200" u="none" cap="none" strike="noStrike">
                <a:solidFill>
                  <a:schemeClr val="dk1"/>
                </a:solidFill>
                <a:latin typeface="Arial"/>
                <a:ea typeface="Arial"/>
                <a:cs typeface="Arial"/>
                <a:sym typeface="Arial"/>
              </a:rPr>
              <a:t> </a:t>
            </a:r>
            <a:endParaRPr/>
          </a:p>
          <a:p>
            <a:pPr indent="-228600" lvl="0" marL="381000" marR="0" rtl="0" algn="l">
              <a:lnSpc>
                <a:spcPct val="100000"/>
              </a:lnSpc>
              <a:spcBef>
                <a:spcPts val="0"/>
              </a:spcBef>
              <a:spcAft>
                <a:spcPts val="0"/>
              </a:spcAft>
              <a:buClr>
                <a:schemeClr val="dk1"/>
              </a:buClr>
              <a:buSzPts val="1200"/>
              <a:buFont typeface="Arial"/>
              <a:buAutoNum type="arabicPeriod"/>
            </a:pPr>
            <a:r>
              <a:rPr b="0" i="0" lang="en-AU" sz="1200" u="none" cap="none" strike="noStrike">
                <a:solidFill>
                  <a:schemeClr val="dk1"/>
                </a:solidFill>
                <a:latin typeface="Arial"/>
                <a:ea typeface="Arial"/>
                <a:cs typeface="Arial"/>
                <a:sym typeface="Arial"/>
              </a:rPr>
              <a:t>Cerner: Underwhelming Growth Targets Warrant Investor Caution. Seeking Alpha. March 2020. 08/01/2023. </a:t>
            </a:r>
            <a:r>
              <a:rPr b="0" i="0" lang="en-AU" sz="1200" u="sng" cap="none" strike="noStrike">
                <a:solidFill>
                  <a:schemeClr val="dk1"/>
                </a:solidFill>
                <a:latin typeface="Arial"/>
                <a:ea typeface="Arial"/>
                <a:cs typeface="Arial"/>
                <a:sym typeface="Arial"/>
                <a:hlinkClick r:id="rId7">
                  <a:extLst>
                    <a:ext uri="{A12FA001-AC4F-418D-AE19-62706E023703}">
                      <ahyp:hlinkClr val="tx"/>
                    </a:ext>
                  </a:extLst>
                </a:hlinkClick>
              </a:rPr>
              <a:t>https://seekingalpha.com/article/4334201-cerner-underwhelming-growth-targets-warrant-investor-caution</a:t>
            </a:r>
            <a:r>
              <a:rPr b="0" i="0" lang="en-AU" sz="1200" u="none" cap="none" strike="noStrike">
                <a:solidFill>
                  <a:schemeClr val="dk1"/>
                </a:solidFill>
                <a:latin typeface="Arial"/>
                <a:ea typeface="Arial"/>
                <a:cs typeface="Arial"/>
                <a:sym typeface="Arial"/>
              </a:rPr>
              <a:t> </a:t>
            </a:r>
            <a:endParaRPr b="0" i="0" sz="1200" u="none" cap="none" strike="noStrike">
              <a:solidFill>
                <a:schemeClr val="dk1"/>
              </a:solidFill>
              <a:latin typeface="Arial"/>
              <a:ea typeface="Arial"/>
              <a:cs typeface="Arial"/>
              <a:sym typeface="Arial"/>
            </a:endParaRPr>
          </a:p>
          <a:p>
            <a:pPr indent="-152400" lvl="0" marL="381000" marR="0" rtl="0" algn="l">
              <a:lnSpc>
                <a:spcPct val="100000"/>
              </a:lnSpc>
              <a:spcBef>
                <a:spcPts val="0"/>
              </a:spcBef>
              <a:spcAft>
                <a:spcPts val="0"/>
              </a:spcAft>
              <a:buClr>
                <a:schemeClr val="dk1"/>
              </a:buClr>
              <a:buSzPts val="1200"/>
              <a:buFont typeface="Arial"/>
              <a:buNone/>
            </a:pPr>
            <a:r>
              <a:t/>
            </a:r>
            <a:endParaRPr b="0" i="0" sz="1200" u="none" cap="none" strike="noStrike">
              <a:solidFill>
                <a:schemeClr val="dk1"/>
              </a:solidFill>
              <a:latin typeface="Arial"/>
              <a:ea typeface="Arial"/>
              <a:cs typeface="Arial"/>
              <a:sym typeface="Arial"/>
            </a:endParaRPr>
          </a:p>
          <a:p>
            <a:pPr indent="0" lvl="0" marL="152400" marR="0" rtl="0" algn="l">
              <a:lnSpc>
                <a:spcPct val="100000"/>
              </a:lnSpc>
              <a:spcBef>
                <a:spcPts val="0"/>
              </a:spcBef>
              <a:spcAft>
                <a:spcPts val="0"/>
              </a:spcAft>
              <a:buNone/>
            </a:pPr>
            <a:r>
              <a:t/>
            </a:r>
            <a:endParaRPr b="0" i="0" sz="1200" u="none" cap="none" strike="noStrike">
              <a:solidFill>
                <a:schemeClr val="dk1"/>
              </a:solidFill>
              <a:latin typeface="Arial"/>
              <a:ea typeface="Arial"/>
              <a:cs typeface="Arial"/>
              <a:sym typeface="Arial"/>
            </a:endParaRPr>
          </a:p>
        </p:txBody>
      </p:sp>
      <p:sp>
        <p:nvSpPr>
          <p:cNvPr id="211" name="Google Shape;211;g1b9dce6bbd6_0_0"/>
          <p:cNvSpPr txBox="1"/>
          <p:nvPr/>
        </p:nvSpPr>
        <p:spPr>
          <a:xfrm>
            <a:off x="0" y="9491989"/>
            <a:ext cx="3581400" cy="430800"/>
          </a:xfrm>
          <a:prstGeom prst="rect">
            <a:avLst/>
          </a:prstGeom>
          <a:solidFill>
            <a:srgbClr val="F7CAAC"/>
          </a:solid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100"/>
              <a:buFont typeface="Arial"/>
              <a:buNone/>
            </a:pPr>
            <a:r>
              <a:rPr b="1" i="0" lang="en-AU" sz="1100" u="none" cap="none" strike="noStrike">
                <a:solidFill>
                  <a:schemeClr val="dk1"/>
                </a:solidFill>
                <a:latin typeface="Arial"/>
                <a:ea typeface="Arial"/>
                <a:cs typeface="Arial"/>
                <a:sym typeface="Arial"/>
              </a:rPr>
              <a:t>QUALITATIVE AND QUANTITATIVE RESEARCH / PAGE 4</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Them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2020-12-08T08:14:30Z</dcterms:created>
  <dc:creator>Kim Dao</dc:creato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0x010100B743D13A45785B4280ED470BE223830E</vt:lpwstr>
  </property>
</Properties>
</file>