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5119350" cx="2138362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6" roundtripDataSignature="AMtx7mjEaeRJZQ1Eh57+FtWqCPL13D3g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canva.com/design/DAFaZszv--g/_vC-JAtFQZiVedGniG5FLA/view?utm_content=DAFaZszv--g&amp;utm_campaign=designshare&amp;utm_medium=link2&amp;utm_source=sharebutton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https://www.canva.com/design/DAFaZszv--g/_vC-JAtFQZiVedGniG5FLA/view?utm_content=DAFaZszv--g&amp;utm_campaign=designshare&amp;utm_medium=link2&amp;utm_source=sharebutton</a:t>
            </a:r>
            <a:r>
              <a:rPr lang="en-US"/>
              <a:t> </a:t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603772" y="2474395"/>
            <a:ext cx="18176100" cy="526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28"/>
              <a:buFont typeface="Calibri"/>
              <a:buNone/>
              <a:defRPr sz="132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2672953" y="7941160"/>
            <a:ext cx="16037700" cy="3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5291"/>
              <a:buNone/>
              <a:defRPr sz="5291"/>
            </a:lvl1pPr>
            <a:lvl2pPr lvl="1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sz="4409"/>
            </a:lvl2pPr>
            <a:lvl3pPr lvl="2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None/>
              <a:defRPr sz="3968"/>
            </a:lvl3pPr>
            <a:lvl4pPr lvl="3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4pPr>
            <a:lvl5pPr lvl="4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5pPr>
            <a:lvl6pPr lvl="5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6pPr>
            <a:lvl7pPr lvl="6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7pPr>
            <a:lvl8pPr lvl="7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8pPr>
            <a:lvl9pPr lvl="8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1470124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7083326" y="14013401"/>
            <a:ext cx="72171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5102185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470124" y="804969"/>
            <a:ext cx="18443400" cy="29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1470124" y="4024827"/>
            <a:ext cx="18443400" cy="95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1470124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7083326" y="14013401"/>
            <a:ext cx="72171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15102185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1458988" y="3769342"/>
            <a:ext cx="18443400" cy="628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228"/>
              <a:buFont typeface="Calibri"/>
              <a:buNone/>
              <a:defRPr sz="132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1458988" y="10118069"/>
            <a:ext cx="18443400" cy="33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5291"/>
              <a:buNone/>
              <a:defRPr sz="5291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4409"/>
              <a:buNone/>
              <a:defRPr sz="4409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968"/>
              <a:buNone/>
              <a:defRPr sz="3968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527"/>
              <a:buNone/>
              <a:defRPr sz="3527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527"/>
              <a:buNone/>
              <a:defRPr sz="3527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527"/>
              <a:buNone/>
              <a:defRPr sz="3527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527"/>
              <a:buNone/>
              <a:defRPr sz="3527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527"/>
              <a:buNone/>
              <a:defRPr sz="3527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888888"/>
              </a:buClr>
              <a:buSzPts val="3527"/>
              <a:buNone/>
              <a:defRPr sz="3527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1470124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7083326" y="14013401"/>
            <a:ext cx="72171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15102185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1470124" y="804969"/>
            <a:ext cx="18443400" cy="29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1470124" y="4024827"/>
            <a:ext cx="9087900" cy="95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10825460" y="4024827"/>
            <a:ext cx="9087900" cy="95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1470124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7083326" y="14013401"/>
            <a:ext cx="72171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15102185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1472909" y="804969"/>
            <a:ext cx="18443400" cy="29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1472912" y="3706342"/>
            <a:ext cx="9046200" cy="181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5291"/>
              <a:buNone/>
              <a:defRPr b="1" sz="5291"/>
            </a:lvl1pPr>
            <a:lvl2pPr indent="-2286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2pPr>
            <a:lvl3pPr indent="-2286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None/>
              <a:defRPr b="1" sz="3968"/>
            </a:lvl3pPr>
            <a:lvl4pPr indent="-2286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4pPr>
            <a:lvl5pPr indent="-2286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5pPr>
            <a:lvl6pPr indent="-2286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6pPr>
            <a:lvl7pPr indent="-2286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7pPr>
            <a:lvl8pPr indent="-2286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8pPr>
            <a:lvl9pPr indent="-2286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1472912" y="5522763"/>
            <a:ext cx="9046200" cy="81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10825461" y="3706342"/>
            <a:ext cx="9090900" cy="181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5291"/>
              <a:buNone/>
              <a:defRPr b="1" sz="5291"/>
            </a:lvl1pPr>
            <a:lvl2pPr indent="-2286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None/>
              <a:defRPr b="1" sz="4409"/>
            </a:lvl2pPr>
            <a:lvl3pPr indent="-2286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None/>
              <a:defRPr b="1" sz="3968"/>
            </a:lvl3pPr>
            <a:lvl4pPr indent="-2286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4pPr>
            <a:lvl5pPr indent="-2286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5pPr>
            <a:lvl6pPr indent="-2286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6pPr>
            <a:lvl7pPr indent="-2286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7pPr>
            <a:lvl8pPr indent="-2286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8pPr>
            <a:lvl9pPr indent="-2286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b="1" sz="3527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10825461" y="5522763"/>
            <a:ext cx="9090900" cy="81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1470124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7083326" y="14013401"/>
            <a:ext cx="72171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15102185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1470124" y="804969"/>
            <a:ext cx="18443400" cy="29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1470124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7083326" y="14013401"/>
            <a:ext cx="72171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15102185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1470124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7083326" y="14013401"/>
            <a:ext cx="72171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15102185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1472909" y="1007957"/>
            <a:ext cx="6896700" cy="352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55"/>
              <a:buFont typeface="Calibri"/>
              <a:buNone/>
              <a:defRPr sz="705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9090826" y="2176910"/>
            <a:ext cx="10825500" cy="1074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676592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7055"/>
              <a:buChar char="•"/>
              <a:defRPr sz="7055"/>
            </a:lvl1pPr>
            <a:lvl2pPr indent="-620585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6173"/>
              <a:buChar char="•"/>
              <a:defRPr sz="6173"/>
            </a:lvl2pPr>
            <a:lvl3pPr indent="-564578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5291"/>
              <a:buChar char="•"/>
              <a:defRPr sz="5291"/>
            </a:lvl3pPr>
            <a:lvl4pPr indent="-508571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Char char="•"/>
              <a:defRPr sz="4409"/>
            </a:lvl4pPr>
            <a:lvl5pPr indent="-508571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Char char="•"/>
              <a:defRPr sz="4409"/>
            </a:lvl5pPr>
            <a:lvl6pPr indent="-508571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Char char="•"/>
              <a:defRPr sz="4409"/>
            </a:lvl6pPr>
            <a:lvl7pPr indent="-508571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Char char="•"/>
              <a:defRPr sz="4409"/>
            </a:lvl7pPr>
            <a:lvl8pPr indent="-508571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Char char="•"/>
              <a:defRPr sz="4409"/>
            </a:lvl8pPr>
            <a:lvl9pPr indent="-508571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Char char="•"/>
              <a:defRPr sz="4409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1472909" y="4535805"/>
            <a:ext cx="6896700" cy="84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1pPr>
            <a:lvl2pPr indent="-2286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6"/>
              <a:buNone/>
              <a:defRPr sz="3086"/>
            </a:lvl2pPr>
            <a:lvl3pPr indent="-2286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3pPr>
            <a:lvl4pPr indent="-2286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4pPr>
            <a:lvl5pPr indent="-2286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5pPr>
            <a:lvl6pPr indent="-2286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6pPr>
            <a:lvl7pPr indent="-2286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7pPr>
            <a:lvl8pPr indent="-2286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8pPr>
            <a:lvl9pPr indent="-2286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1470124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7083326" y="14013401"/>
            <a:ext cx="72171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15102185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1472909" y="1007957"/>
            <a:ext cx="6896700" cy="352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55"/>
              <a:buFont typeface="Calibri"/>
              <a:buNone/>
              <a:defRPr sz="7055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9090826" y="2176910"/>
            <a:ext cx="10825500" cy="107445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1472909" y="4535805"/>
            <a:ext cx="6896700" cy="84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3527"/>
              <a:buNone/>
              <a:defRPr sz="3527"/>
            </a:lvl1pPr>
            <a:lvl2pPr indent="-2286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6"/>
              <a:buNone/>
              <a:defRPr sz="3086"/>
            </a:lvl2pPr>
            <a:lvl3pPr indent="-2286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3pPr>
            <a:lvl4pPr indent="-2286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4pPr>
            <a:lvl5pPr indent="-2286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5pPr>
            <a:lvl6pPr indent="-2286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6pPr>
            <a:lvl7pPr indent="-2286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7pPr>
            <a:lvl8pPr indent="-2286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8pPr>
            <a:lvl9pPr indent="-2286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1470124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7083326" y="14013401"/>
            <a:ext cx="72171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15102185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1470124" y="804969"/>
            <a:ext cx="18443400" cy="29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5895251" y="-400323"/>
            <a:ext cx="9593100" cy="184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1470124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7083326" y="14013401"/>
            <a:ext cx="72171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15102185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11201652" y="4906116"/>
            <a:ext cx="12813000" cy="461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846311" y="428916"/>
            <a:ext cx="12813000" cy="135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1470124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7083326" y="14013401"/>
            <a:ext cx="72171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15102185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1470124" y="804969"/>
            <a:ext cx="18443400" cy="29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700"/>
              <a:buFont typeface="Calibri"/>
              <a:buNone/>
              <a:defRPr b="0" i="0" sz="9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1470124" y="4024827"/>
            <a:ext cx="18443400" cy="95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620585" lvl="0" marL="457200" marR="0" rtl="0" algn="l">
              <a:lnSpc>
                <a:spcPct val="90000"/>
              </a:lnSpc>
              <a:spcBef>
                <a:spcPts val="2205"/>
              </a:spcBef>
              <a:spcAft>
                <a:spcPts val="0"/>
              </a:spcAft>
              <a:buClr>
                <a:schemeClr val="dk1"/>
              </a:buClr>
              <a:buSzPts val="6173"/>
              <a:buFont typeface="Arial"/>
              <a:buChar char="•"/>
              <a:defRPr b="0" i="0" sz="6173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64578" lvl="1" marL="9144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5291"/>
              <a:buFont typeface="Arial"/>
              <a:buChar char="•"/>
              <a:defRPr b="0" i="0" sz="529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08571" lvl="2" marL="13716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4409"/>
              <a:buFont typeface="Arial"/>
              <a:buChar char="•"/>
              <a:defRPr b="0" i="0" sz="440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0567" lvl="3" marL="18288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Font typeface="Arial"/>
              <a:buChar char="•"/>
              <a:defRPr b="0" i="0" sz="396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0567" lvl="4" marL="22860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Font typeface="Arial"/>
              <a:buChar char="•"/>
              <a:defRPr b="0" i="0" sz="396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0567" lvl="5" marL="2743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Font typeface="Arial"/>
              <a:buChar char="•"/>
              <a:defRPr b="0" i="0" sz="396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0567" lvl="6" marL="32004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Font typeface="Arial"/>
              <a:buChar char="•"/>
              <a:defRPr b="0" i="0" sz="396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0567" lvl="7" marL="36576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Font typeface="Arial"/>
              <a:buChar char="•"/>
              <a:defRPr b="0" i="0" sz="396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0567" lvl="8" marL="41148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968"/>
              <a:buFont typeface="Arial"/>
              <a:buChar char="•"/>
              <a:defRPr b="0" i="0" sz="396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1470124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7083326" y="14013401"/>
            <a:ext cx="72171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15102185" y="14013401"/>
            <a:ext cx="4811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46"/>
              <a:buFont typeface="Arial"/>
              <a:buNone/>
              <a:defRPr b="0" i="0" sz="264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21384274" cy="1511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2020-02-04T22:40:37Z</dcterms:created>
  <dc:creator>Kim Dao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0x010100B33F6C2DA16316469E84080AE4B83B53</vt:lpwstr>
  </property>
</Properties>
</file>