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21384000" cx="3027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735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735" orient="horz"/>
        <p:guide pos="953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1876" y="685800"/>
            <a:ext cx="4854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1876" y="685800"/>
            <a:ext cx="4854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8996bd9893_0_15:notes"/>
          <p:cNvSpPr/>
          <p:nvPr>
            <p:ph idx="2" type="sldImg"/>
          </p:nvPr>
        </p:nvSpPr>
        <p:spPr>
          <a:xfrm>
            <a:off x="1001868" y="685800"/>
            <a:ext cx="4854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8996bd989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8996bd9893_0_10:notes"/>
          <p:cNvSpPr/>
          <p:nvPr>
            <p:ph idx="2" type="sldImg"/>
          </p:nvPr>
        </p:nvSpPr>
        <p:spPr>
          <a:xfrm>
            <a:off x="1001868" y="685800"/>
            <a:ext cx="4854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8996bd989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8996bd9893_0_20:notes"/>
          <p:cNvSpPr/>
          <p:nvPr>
            <p:ph idx="2" type="sldImg"/>
          </p:nvPr>
        </p:nvSpPr>
        <p:spPr>
          <a:xfrm>
            <a:off x="1001868" y="685800"/>
            <a:ext cx="4854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8996bd989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8996bd9893_0_0:notes"/>
          <p:cNvSpPr/>
          <p:nvPr>
            <p:ph idx="2" type="sldImg"/>
          </p:nvPr>
        </p:nvSpPr>
        <p:spPr>
          <a:xfrm>
            <a:off x="1001868" y="685800"/>
            <a:ext cx="4854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8996bd989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8996bd9893_0_25:notes"/>
          <p:cNvSpPr/>
          <p:nvPr>
            <p:ph idx="2" type="sldImg"/>
          </p:nvPr>
        </p:nvSpPr>
        <p:spPr>
          <a:xfrm>
            <a:off x="1001868" y="685800"/>
            <a:ext cx="4854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8996bd989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8996bd9893_0_5:notes"/>
          <p:cNvSpPr/>
          <p:nvPr>
            <p:ph idx="2" type="sldImg"/>
          </p:nvPr>
        </p:nvSpPr>
        <p:spPr>
          <a:xfrm>
            <a:off x="1001868" y="685800"/>
            <a:ext cx="4854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8996bd989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8996bd9893_0_30:notes"/>
          <p:cNvSpPr/>
          <p:nvPr>
            <p:ph idx="2" type="sldImg"/>
          </p:nvPr>
        </p:nvSpPr>
        <p:spPr>
          <a:xfrm>
            <a:off x="1001868" y="685800"/>
            <a:ext cx="4854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8996bd989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8996bd9893_0_35:notes"/>
          <p:cNvSpPr/>
          <p:nvPr>
            <p:ph idx="2" type="sldImg"/>
          </p:nvPr>
        </p:nvSpPr>
        <p:spPr>
          <a:xfrm>
            <a:off x="1001868" y="685800"/>
            <a:ext cx="4854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8996bd9893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8996bd9893_0_40:notes"/>
          <p:cNvSpPr/>
          <p:nvPr>
            <p:ph idx="2" type="sldImg"/>
          </p:nvPr>
        </p:nvSpPr>
        <p:spPr>
          <a:xfrm>
            <a:off x="1001868" y="685800"/>
            <a:ext cx="4854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8996bd989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32074" y="3095556"/>
            <a:ext cx="28212000" cy="8533500"/>
          </a:xfrm>
          <a:prstGeom prst="rect">
            <a:avLst/>
          </a:prstGeom>
        </p:spPr>
        <p:txBody>
          <a:bodyPr anchorCtr="0" anchor="b" bIns="328500" lIns="328500" spcFirstLastPara="1" rIns="328500" wrap="square" tIns="3285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32046" y="11782819"/>
            <a:ext cx="28212000" cy="32952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100"/>
              <a:buNone/>
              <a:defRPr sz="101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8052508" y="19387232"/>
            <a:ext cx="1816800" cy="16365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32046" y="8942117"/>
            <a:ext cx="28212000" cy="34998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8052508" y="19387232"/>
            <a:ext cx="1816800" cy="16365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32046" y="1850183"/>
            <a:ext cx="28212000" cy="23811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32046" y="4791392"/>
            <a:ext cx="28212000" cy="142035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>
            <a:lvl1pPr indent="-641350" lvl="0" marL="457200">
              <a:spcBef>
                <a:spcPts val="0"/>
              </a:spcBef>
              <a:spcAft>
                <a:spcPts val="0"/>
              </a:spcAft>
              <a:buSzPts val="6500"/>
              <a:buChar char="●"/>
              <a:defRPr/>
            </a:lvl1pPr>
            <a:lvl2pPr indent="-546100" lvl="1" marL="914400"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2pPr>
            <a:lvl3pPr indent="-546100" lvl="2" marL="1371600"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3pPr>
            <a:lvl4pPr indent="-546100" lvl="3" marL="1828800">
              <a:spcBef>
                <a:spcPts val="0"/>
              </a:spcBef>
              <a:spcAft>
                <a:spcPts val="0"/>
              </a:spcAft>
              <a:buSzPts val="5000"/>
              <a:buChar char="●"/>
              <a:defRPr/>
            </a:lvl4pPr>
            <a:lvl5pPr indent="-546100" lvl="4" marL="2286000"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5pPr>
            <a:lvl6pPr indent="-546100" lvl="5" marL="2743200"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6pPr>
            <a:lvl7pPr indent="-546100" lvl="6" marL="3200400">
              <a:spcBef>
                <a:spcPts val="0"/>
              </a:spcBef>
              <a:spcAft>
                <a:spcPts val="0"/>
              </a:spcAft>
              <a:buSzPts val="5000"/>
              <a:buChar char="●"/>
              <a:defRPr/>
            </a:lvl7pPr>
            <a:lvl8pPr indent="-546100" lvl="7" marL="3657600"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8pPr>
            <a:lvl9pPr indent="-546100" lvl="8" marL="4114800"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8052508" y="19387232"/>
            <a:ext cx="1816800" cy="16365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32046" y="1850183"/>
            <a:ext cx="28212000" cy="23811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32046" y="4791392"/>
            <a:ext cx="13243800" cy="142035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>
            <a:lvl1pPr indent="-546100" lvl="0" marL="457200"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1pPr>
            <a:lvl2pPr indent="-501650" lvl="1" marL="914400"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2pPr>
            <a:lvl3pPr indent="-501650" lvl="2" marL="1371600"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3pPr>
            <a:lvl4pPr indent="-501650" lvl="3" marL="1828800"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4pPr>
            <a:lvl5pPr indent="-501650" lvl="4" marL="2286000"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5pPr>
            <a:lvl6pPr indent="-501650" lvl="5" marL="2743200"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6pPr>
            <a:lvl7pPr indent="-501650" lvl="6" marL="3200400"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7pPr>
            <a:lvl8pPr indent="-501650" lvl="7" marL="3657600"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8pPr>
            <a:lvl9pPr indent="-501650" lvl="8" marL="4114800"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000191" y="4791392"/>
            <a:ext cx="13243800" cy="142035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>
            <a:lvl1pPr indent="-546100" lvl="0" marL="457200">
              <a:spcBef>
                <a:spcPts val="0"/>
              </a:spcBef>
              <a:spcAft>
                <a:spcPts val="0"/>
              </a:spcAft>
              <a:buSzPts val="5000"/>
              <a:buChar char="●"/>
              <a:defRPr sz="5000"/>
            </a:lvl1pPr>
            <a:lvl2pPr indent="-501650" lvl="1" marL="914400"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2pPr>
            <a:lvl3pPr indent="-501650" lvl="2" marL="1371600"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3pPr>
            <a:lvl4pPr indent="-501650" lvl="3" marL="1828800"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4pPr>
            <a:lvl5pPr indent="-501650" lvl="4" marL="2286000"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5pPr>
            <a:lvl6pPr indent="-501650" lvl="5" marL="2743200"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6pPr>
            <a:lvl7pPr indent="-501650" lvl="6" marL="3200400"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7pPr>
            <a:lvl8pPr indent="-501650" lvl="7" marL="3657600"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8pPr>
            <a:lvl9pPr indent="-501650" lvl="8" marL="4114800"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8052508" y="19387232"/>
            <a:ext cx="1816800" cy="16365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32046" y="1850183"/>
            <a:ext cx="28212000" cy="23811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1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8052508" y="19387232"/>
            <a:ext cx="1816800" cy="16365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32046" y="2309896"/>
            <a:ext cx="9297300" cy="3141900"/>
          </a:xfrm>
          <a:prstGeom prst="rect">
            <a:avLst/>
          </a:prstGeom>
        </p:spPr>
        <p:txBody>
          <a:bodyPr anchorCtr="0" anchor="b" bIns="328500" lIns="328500" spcFirstLastPara="1" rIns="328500" wrap="square" tIns="3285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1pPr>
            <a:lvl2pPr lvl="1"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2pPr>
            <a:lvl3pPr lvl="2"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3pPr>
            <a:lvl4pPr lvl="3"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4pPr>
            <a:lvl5pPr lvl="4"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5pPr>
            <a:lvl6pPr lvl="5"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6pPr>
            <a:lvl7pPr lvl="6"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7pPr>
            <a:lvl8pPr lvl="7"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8pPr>
            <a:lvl9pPr lvl="8"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32046" y="5777235"/>
            <a:ext cx="9297300" cy="132183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>
            <a:lvl1pPr indent="-501650" lvl="0" marL="457200"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1pPr>
            <a:lvl2pPr indent="-501650" lvl="1" marL="914400"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2pPr>
            <a:lvl3pPr indent="-501650" lvl="2" marL="1371600"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3pPr>
            <a:lvl4pPr indent="-501650" lvl="3" marL="1828800"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4pPr>
            <a:lvl5pPr indent="-501650" lvl="4" marL="2286000"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5pPr>
            <a:lvl6pPr indent="-501650" lvl="5" marL="2743200"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6pPr>
            <a:lvl7pPr indent="-501650" lvl="6" marL="3200400">
              <a:spcBef>
                <a:spcPts val="0"/>
              </a:spcBef>
              <a:spcAft>
                <a:spcPts val="0"/>
              </a:spcAft>
              <a:buSzPts val="4300"/>
              <a:buChar char="●"/>
              <a:defRPr sz="4300"/>
            </a:lvl7pPr>
            <a:lvl8pPr indent="-501650" lvl="7" marL="3657600">
              <a:spcBef>
                <a:spcPts val="0"/>
              </a:spcBef>
              <a:spcAft>
                <a:spcPts val="0"/>
              </a:spcAft>
              <a:buSzPts val="4300"/>
              <a:buChar char="○"/>
              <a:defRPr sz="4300"/>
            </a:lvl8pPr>
            <a:lvl9pPr indent="-501650" lvl="8" marL="4114800">
              <a:spcBef>
                <a:spcPts val="0"/>
              </a:spcBef>
              <a:spcAft>
                <a:spcPts val="0"/>
              </a:spcAft>
              <a:buSzPts val="4300"/>
              <a:buChar char="■"/>
              <a:defRPr sz="43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8052508" y="19387232"/>
            <a:ext cx="1816800" cy="16365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623229" y="1871490"/>
            <a:ext cx="21084000" cy="170073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1pPr>
            <a:lvl2pPr lvl="1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2pPr>
            <a:lvl3pPr lvl="2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3pPr>
            <a:lvl4pPr lvl="3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4pPr>
            <a:lvl5pPr lvl="4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5pPr>
            <a:lvl6pPr lvl="5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6pPr>
            <a:lvl7pPr lvl="6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7pPr>
            <a:lvl8pPr lvl="7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8pPr>
            <a:lvl9pPr lvl="8">
              <a:spcBef>
                <a:spcPts val="0"/>
              </a:spcBef>
              <a:spcAft>
                <a:spcPts val="0"/>
              </a:spcAft>
              <a:buSzPts val="17200"/>
              <a:buNone/>
              <a:defRPr sz="172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8052508" y="19387232"/>
            <a:ext cx="1816800" cy="16365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5138000" y="-520"/>
            <a:ext cx="15138000" cy="2138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28500" lIns="328500" spcFirstLastPara="1" rIns="328500" wrap="square" tIns="328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879077" y="5126901"/>
            <a:ext cx="13393800" cy="6162600"/>
          </a:xfrm>
          <a:prstGeom prst="rect">
            <a:avLst/>
          </a:prstGeom>
        </p:spPr>
        <p:txBody>
          <a:bodyPr anchorCtr="0" anchor="b" bIns="328500" lIns="328500" spcFirstLastPara="1" rIns="328500" wrap="square" tIns="3285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879077" y="11653729"/>
            <a:ext cx="13393800" cy="51348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6354801" y="3010328"/>
            <a:ext cx="12704400" cy="153624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indent="-641350" lvl="0" marL="457200">
              <a:spcBef>
                <a:spcPts val="0"/>
              </a:spcBef>
              <a:spcAft>
                <a:spcPts val="0"/>
              </a:spcAft>
              <a:buSzPts val="6500"/>
              <a:buChar char="●"/>
              <a:defRPr/>
            </a:lvl1pPr>
            <a:lvl2pPr indent="-546100" lvl="1" marL="914400"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2pPr>
            <a:lvl3pPr indent="-546100" lvl="2" marL="1371600"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3pPr>
            <a:lvl4pPr indent="-546100" lvl="3" marL="1828800">
              <a:spcBef>
                <a:spcPts val="0"/>
              </a:spcBef>
              <a:spcAft>
                <a:spcPts val="0"/>
              </a:spcAft>
              <a:buSzPts val="5000"/>
              <a:buChar char="●"/>
              <a:defRPr/>
            </a:lvl4pPr>
            <a:lvl5pPr indent="-546100" lvl="4" marL="2286000"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5pPr>
            <a:lvl6pPr indent="-546100" lvl="5" marL="2743200"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6pPr>
            <a:lvl7pPr indent="-546100" lvl="6" marL="3200400">
              <a:spcBef>
                <a:spcPts val="0"/>
              </a:spcBef>
              <a:spcAft>
                <a:spcPts val="0"/>
              </a:spcAft>
              <a:buSzPts val="5000"/>
              <a:buChar char="●"/>
              <a:defRPr/>
            </a:lvl7pPr>
            <a:lvl8pPr indent="-546100" lvl="7" marL="3657600"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8pPr>
            <a:lvl9pPr indent="-546100" lvl="8" marL="4114800"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8052508" y="19387232"/>
            <a:ext cx="1816800" cy="16365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32046" y="17588532"/>
            <a:ext cx="19862100" cy="25158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8052508" y="19387232"/>
            <a:ext cx="1816800" cy="16365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32046" y="4598693"/>
            <a:ext cx="28212000" cy="8163300"/>
          </a:xfrm>
          <a:prstGeom prst="rect">
            <a:avLst/>
          </a:prstGeom>
        </p:spPr>
        <p:txBody>
          <a:bodyPr anchorCtr="0" anchor="b" bIns="328500" lIns="328500" spcFirstLastPara="1" rIns="328500" wrap="square" tIns="3285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3100"/>
              <a:buNone/>
              <a:defRPr sz="43100"/>
            </a:lvl1pPr>
            <a:lvl2pPr lvl="1" algn="ctr">
              <a:spcBef>
                <a:spcPts val="0"/>
              </a:spcBef>
              <a:spcAft>
                <a:spcPts val="0"/>
              </a:spcAft>
              <a:buSzPts val="43100"/>
              <a:buNone/>
              <a:defRPr sz="43100"/>
            </a:lvl2pPr>
            <a:lvl3pPr lvl="2" algn="ctr">
              <a:spcBef>
                <a:spcPts val="0"/>
              </a:spcBef>
              <a:spcAft>
                <a:spcPts val="0"/>
              </a:spcAft>
              <a:buSzPts val="43100"/>
              <a:buNone/>
              <a:defRPr sz="43100"/>
            </a:lvl3pPr>
            <a:lvl4pPr lvl="3" algn="ctr">
              <a:spcBef>
                <a:spcPts val="0"/>
              </a:spcBef>
              <a:spcAft>
                <a:spcPts val="0"/>
              </a:spcAft>
              <a:buSzPts val="43100"/>
              <a:buNone/>
              <a:defRPr sz="43100"/>
            </a:lvl4pPr>
            <a:lvl5pPr lvl="4" algn="ctr">
              <a:spcBef>
                <a:spcPts val="0"/>
              </a:spcBef>
              <a:spcAft>
                <a:spcPts val="0"/>
              </a:spcAft>
              <a:buSzPts val="43100"/>
              <a:buNone/>
              <a:defRPr sz="43100"/>
            </a:lvl5pPr>
            <a:lvl6pPr lvl="5" algn="ctr">
              <a:spcBef>
                <a:spcPts val="0"/>
              </a:spcBef>
              <a:spcAft>
                <a:spcPts val="0"/>
              </a:spcAft>
              <a:buSzPts val="43100"/>
              <a:buNone/>
              <a:defRPr sz="43100"/>
            </a:lvl6pPr>
            <a:lvl7pPr lvl="6" algn="ctr">
              <a:spcBef>
                <a:spcPts val="0"/>
              </a:spcBef>
              <a:spcAft>
                <a:spcPts val="0"/>
              </a:spcAft>
              <a:buSzPts val="43100"/>
              <a:buNone/>
              <a:defRPr sz="43100"/>
            </a:lvl7pPr>
            <a:lvl8pPr lvl="7" algn="ctr">
              <a:spcBef>
                <a:spcPts val="0"/>
              </a:spcBef>
              <a:spcAft>
                <a:spcPts val="0"/>
              </a:spcAft>
              <a:buSzPts val="43100"/>
              <a:buNone/>
              <a:defRPr sz="43100"/>
            </a:lvl8pPr>
            <a:lvl9pPr lvl="8" algn="ctr">
              <a:spcBef>
                <a:spcPts val="0"/>
              </a:spcBef>
              <a:spcAft>
                <a:spcPts val="0"/>
              </a:spcAft>
              <a:buSzPts val="43100"/>
              <a:buNone/>
              <a:defRPr sz="431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32046" y="13105313"/>
            <a:ext cx="28212000" cy="54081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>
            <a:lvl1pPr indent="-641350" lvl="0" marL="457200" algn="ctr">
              <a:spcBef>
                <a:spcPts val="0"/>
              </a:spcBef>
              <a:spcAft>
                <a:spcPts val="0"/>
              </a:spcAft>
              <a:buSzPts val="6500"/>
              <a:buChar char="●"/>
              <a:defRPr/>
            </a:lvl1pPr>
            <a:lvl2pPr indent="-546100" lvl="1" marL="914400" algn="ctr"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2pPr>
            <a:lvl3pPr indent="-546100" lvl="2" marL="1371600" algn="ctr"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3pPr>
            <a:lvl4pPr indent="-546100" lvl="3" marL="1828800" algn="ctr">
              <a:spcBef>
                <a:spcPts val="0"/>
              </a:spcBef>
              <a:spcAft>
                <a:spcPts val="0"/>
              </a:spcAft>
              <a:buSzPts val="5000"/>
              <a:buChar char="●"/>
              <a:defRPr/>
            </a:lvl4pPr>
            <a:lvl5pPr indent="-546100" lvl="4" marL="2286000" algn="ctr"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5pPr>
            <a:lvl6pPr indent="-546100" lvl="5" marL="2743200" algn="ctr"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6pPr>
            <a:lvl7pPr indent="-546100" lvl="6" marL="3200400" algn="ctr">
              <a:spcBef>
                <a:spcPts val="0"/>
              </a:spcBef>
              <a:spcAft>
                <a:spcPts val="0"/>
              </a:spcAft>
              <a:buSzPts val="5000"/>
              <a:buChar char="●"/>
              <a:defRPr/>
            </a:lvl7pPr>
            <a:lvl8pPr indent="-546100" lvl="7" marL="3657600" algn="ctr">
              <a:spcBef>
                <a:spcPts val="0"/>
              </a:spcBef>
              <a:spcAft>
                <a:spcPts val="0"/>
              </a:spcAft>
              <a:buSzPts val="5000"/>
              <a:buChar char="○"/>
              <a:defRPr/>
            </a:lvl8pPr>
            <a:lvl9pPr indent="-546100" lvl="8" marL="4114800" algn="ctr">
              <a:spcBef>
                <a:spcPts val="0"/>
              </a:spcBef>
              <a:spcAft>
                <a:spcPts val="0"/>
              </a:spcAft>
              <a:buSzPts val="5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8052508" y="19387232"/>
            <a:ext cx="1816800" cy="16365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8052508" y="19387232"/>
            <a:ext cx="1816800" cy="1636500"/>
          </a:xfrm>
          <a:prstGeom prst="rect">
            <a:avLst/>
          </a:prstGeom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32046" y="1850183"/>
            <a:ext cx="28212000" cy="23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28500" lIns="328500" spcFirstLastPara="1" rIns="328500" wrap="square" tIns="3285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00"/>
              <a:buNone/>
              <a:defRPr sz="101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00"/>
              <a:buNone/>
              <a:defRPr sz="101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00"/>
              <a:buNone/>
              <a:defRPr sz="101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00"/>
              <a:buNone/>
              <a:defRPr sz="101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00"/>
              <a:buNone/>
              <a:defRPr sz="101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00"/>
              <a:buNone/>
              <a:defRPr sz="101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00"/>
              <a:buNone/>
              <a:defRPr sz="101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00"/>
              <a:buNone/>
              <a:defRPr sz="101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00"/>
              <a:buNone/>
              <a:defRPr sz="10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32046" y="4791392"/>
            <a:ext cx="28212000" cy="142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28500" lIns="328500" spcFirstLastPara="1" rIns="328500" wrap="square" tIns="328500">
            <a:normAutofit/>
          </a:bodyPr>
          <a:lstStyle>
            <a:lvl1pPr indent="-6413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500"/>
              <a:buChar char="●"/>
              <a:defRPr sz="6500">
                <a:solidFill>
                  <a:schemeClr val="dk2"/>
                </a:solidFill>
              </a:defRPr>
            </a:lvl1pPr>
            <a:lvl2pPr indent="-546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Char char="○"/>
              <a:defRPr sz="5000">
                <a:solidFill>
                  <a:schemeClr val="dk2"/>
                </a:solidFill>
              </a:defRPr>
            </a:lvl2pPr>
            <a:lvl3pPr indent="-546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Char char="■"/>
              <a:defRPr sz="5000">
                <a:solidFill>
                  <a:schemeClr val="dk2"/>
                </a:solidFill>
              </a:defRPr>
            </a:lvl3pPr>
            <a:lvl4pPr indent="-546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Char char="●"/>
              <a:defRPr sz="5000">
                <a:solidFill>
                  <a:schemeClr val="dk2"/>
                </a:solidFill>
              </a:defRPr>
            </a:lvl4pPr>
            <a:lvl5pPr indent="-546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Char char="○"/>
              <a:defRPr sz="5000">
                <a:solidFill>
                  <a:schemeClr val="dk2"/>
                </a:solidFill>
              </a:defRPr>
            </a:lvl5pPr>
            <a:lvl6pPr indent="-546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Char char="■"/>
              <a:defRPr sz="5000">
                <a:solidFill>
                  <a:schemeClr val="dk2"/>
                </a:solidFill>
              </a:defRPr>
            </a:lvl6pPr>
            <a:lvl7pPr indent="-546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Char char="●"/>
              <a:defRPr sz="5000">
                <a:solidFill>
                  <a:schemeClr val="dk2"/>
                </a:solidFill>
              </a:defRPr>
            </a:lvl7pPr>
            <a:lvl8pPr indent="-546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Char char="○"/>
              <a:defRPr sz="5000">
                <a:solidFill>
                  <a:schemeClr val="dk2"/>
                </a:solidFill>
              </a:defRPr>
            </a:lvl8pPr>
            <a:lvl9pPr indent="-546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Char char="■"/>
              <a:defRPr sz="5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8052508" y="19387232"/>
            <a:ext cx="1816800" cy="163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28500" lIns="328500" spcFirstLastPara="1" rIns="328500" wrap="square" tIns="328500">
            <a:normAutofit/>
          </a:bodyPr>
          <a:lstStyle>
            <a:lvl1pPr lvl="0" algn="r">
              <a:buNone/>
              <a:defRPr sz="3600">
                <a:solidFill>
                  <a:schemeClr val="dk2"/>
                </a:solidFill>
              </a:defRPr>
            </a:lvl1pPr>
            <a:lvl2pPr lvl="1" algn="r">
              <a:buNone/>
              <a:defRPr sz="3600">
                <a:solidFill>
                  <a:schemeClr val="dk2"/>
                </a:solidFill>
              </a:defRPr>
            </a:lvl2pPr>
            <a:lvl3pPr lvl="2" algn="r">
              <a:buNone/>
              <a:defRPr sz="3600">
                <a:solidFill>
                  <a:schemeClr val="dk2"/>
                </a:solidFill>
              </a:defRPr>
            </a:lvl3pPr>
            <a:lvl4pPr lvl="3" algn="r">
              <a:buNone/>
              <a:defRPr sz="3600">
                <a:solidFill>
                  <a:schemeClr val="dk2"/>
                </a:solidFill>
              </a:defRPr>
            </a:lvl4pPr>
            <a:lvl5pPr lvl="4" algn="r">
              <a:buNone/>
              <a:defRPr sz="3600">
                <a:solidFill>
                  <a:schemeClr val="dk2"/>
                </a:solidFill>
              </a:defRPr>
            </a:lvl5pPr>
            <a:lvl6pPr lvl="5" algn="r">
              <a:buNone/>
              <a:defRPr sz="3600">
                <a:solidFill>
                  <a:schemeClr val="dk2"/>
                </a:solidFill>
              </a:defRPr>
            </a:lvl6pPr>
            <a:lvl7pPr lvl="6" algn="r">
              <a:buNone/>
              <a:defRPr sz="3600">
                <a:solidFill>
                  <a:schemeClr val="dk2"/>
                </a:solidFill>
              </a:defRPr>
            </a:lvl7pPr>
            <a:lvl8pPr lvl="7" algn="r">
              <a:buNone/>
              <a:defRPr sz="3600">
                <a:solidFill>
                  <a:schemeClr val="dk2"/>
                </a:solidFill>
              </a:defRPr>
            </a:lvl8pPr>
            <a:lvl9pPr lvl="8" algn="r">
              <a:buNone/>
              <a:defRPr sz="36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0275999" cy="21376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1032046" y="1850183"/>
            <a:ext cx="28212000" cy="23811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1032046" y="4791392"/>
            <a:ext cx="28212000" cy="142035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30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3639" y="0"/>
            <a:ext cx="15108717" cy="21384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1032046" y="1850183"/>
            <a:ext cx="28212000" cy="23811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1032046" y="4791392"/>
            <a:ext cx="28212000" cy="142035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3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50211"/>
            <a:ext cx="30123602" cy="2128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1032046" y="1850183"/>
            <a:ext cx="28212000" cy="23811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1032046" y="4791392"/>
            <a:ext cx="28212000" cy="142035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30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3689" y="0"/>
            <a:ext cx="15108717" cy="21384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1032046" y="1850183"/>
            <a:ext cx="28212000" cy="23811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1032046" y="4791392"/>
            <a:ext cx="28212000" cy="142035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30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57594"/>
            <a:ext cx="30123602" cy="21268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1032046" y="1850183"/>
            <a:ext cx="28212000" cy="23811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1032046" y="4791392"/>
            <a:ext cx="28212000" cy="142035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3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9000" y="0"/>
            <a:ext cx="16038002" cy="21384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1032046" y="1850183"/>
            <a:ext cx="28212000" cy="23811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1032046" y="4791392"/>
            <a:ext cx="28212000" cy="142035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30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-11"/>
            <a:ext cx="30029373" cy="2123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1032046" y="1850183"/>
            <a:ext cx="28212000" cy="23811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1032046" y="4791392"/>
            <a:ext cx="28212000" cy="142035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3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8425" y="0"/>
            <a:ext cx="15119158" cy="21384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1032046" y="1850183"/>
            <a:ext cx="28212000" cy="23811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1032046" y="4791392"/>
            <a:ext cx="28212000" cy="142035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3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313" y="76189"/>
            <a:ext cx="30029373" cy="2123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1032046" y="1850183"/>
            <a:ext cx="28212000" cy="23811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1032046" y="4791392"/>
            <a:ext cx="28212000" cy="14203500"/>
          </a:xfrm>
          <a:prstGeom prst="rect">
            <a:avLst/>
          </a:prstGeom>
        </p:spPr>
        <p:txBody>
          <a:bodyPr anchorCtr="0" anchor="t" bIns="328500" lIns="328500" spcFirstLastPara="1" rIns="328500" wrap="square" tIns="3285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30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9050" y="0"/>
            <a:ext cx="16038002" cy="21384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